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2"/>
  </p:notesMasterIdLst>
  <p:sldIdLst>
    <p:sldId id="304" r:id="rId4"/>
    <p:sldId id="307" r:id="rId5"/>
    <p:sldId id="2800" r:id="rId6"/>
    <p:sldId id="2801" r:id="rId7"/>
    <p:sldId id="309" r:id="rId8"/>
    <p:sldId id="310" r:id="rId9"/>
    <p:sldId id="311" r:id="rId10"/>
    <p:sldId id="265" r:id="rId11"/>
    <p:sldId id="312" r:id="rId12"/>
    <p:sldId id="313" r:id="rId13"/>
    <p:sldId id="314" r:id="rId14"/>
    <p:sldId id="260" r:id="rId15"/>
    <p:sldId id="315" r:id="rId16"/>
    <p:sldId id="316" r:id="rId17"/>
    <p:sldId id="317" r:id="rId18"/>
    <p:sldId id="318" r:id="rId19"/>
    <p:sldId id="319" r:id="rId20"/>
    <p:sldId id="320" r:id="rId21"/>
    <p:sldId id="295" r:id="rId22"/>
    <p:sldId id="321" r:id="rId23"/>
    <p:sldId id="323" r:id="rId24"/>
    <p:sldId id="324" r:id="rId25"/>
    <p:sldId id="325" r:id="rId26"/>
    <p:sldId id="327" r:id="rId27"/>
    <p:sldId id="326" r:id="rId28"/>
    <p:sldId id="328" r:id="rId29"/>
    <p:sldId id="330" r:id="rId30"/>
    <p:sldId id="331" r:id="rId31"/>
    <p:sldId id="332" r:id="rId32"/>
    <p:sldId id="333" r:id="rId33"/>
    <p:sldId id="334" r:id="rId34"/>
    <p:sldId id="256" r:id="rId35"/>
    <p:sldId id="370" r:id="rId36"/>
    <p:sldId id="371" r:id="rId37"/>
    <p:sldId id="339" r:id="rId38"/>
    <p:sldId id="340" r:id="rId39"/>
    <p:sldId id="341" r:id="rId40"/>
    <p:sldId id="262" r:id="rId41"/>
    <p:sldId id="263" r:id="rId42"/>
    <p:sldId id="264" r:id="rId43"/>
    <p:sldId id="345" r:id="rId44"/>
    <p:sldId id="347" r:id="rId45"/>
    <p:sldId id="348" r:id="rId46"/>
    <p:sldId id="376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288" r:id="rId55"/>
    <p:sldId id="357" r:id="rId56"/>
    <p:sldId id="358" r:id="rId57"/>
    <p:sldId id="359" r:id="rId58"/>
    <p:sldId id="360" r:id="rId59"/>
    <p:sldId id="361" r:id="rId60"/>
    <p:sldId id="362" r:id="rId61"/>
  </p:sldIdLst>
  <p:sldSz cx="18288000" cy="10287000"/>
  <p:notesSz cx="6858000" cy="9144000"/>
  <p:embeddedFontLst>
    <p:embeddedFont>
      <p:font typeface="Bell MT" panose="02020503060305020303" pitchFamily="18" charset="0"/>
      <p:regular r:id="rId63"/>
      <p:bold r:id="rId64"/>
      <p: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entury Gothic" panose="020B0502020202020204" pitchFamily="34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66B"/>
    <a:srgbClr val="08A985"/>
    <a:srgbClr val="390389"/>
    <a:srgbClr val="272727"/>
    <a:srgbClr val="303030"/>
    <a:srgbClr val="121213"/>
    <a:srgbClr val="ECECEF"/>
    <a:srgbClr val="EAE6E1"/>
    <a:srgbClr val="F7F4F0"/>
    <a:srgbClr val="ECE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450" y="45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slide" Target="slides/slide36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42" Type="http://schemas.openxmlformats.org/officeDocument/2006/relationships/slide" Target="slides/slide39.xml" /><Relationship Id="rId47" Type="http://schemas.openxmlformats.org/officeDocument/2006/relationships/slide" Target="slides/slide44.xml" /><Relationship Id="rId50" Type="http://schemas.openxmlformats.org/officeDocument/2006/relationships/slide" Target="slides/slide47.xml" /><Relationship Id="rId55" Type="http://schemas.openxmlformats.org/officeDocument/2006/relationships/slide" Target="slides/slide52.xml" /><Relationship Id="rId63" Type="http://schemas.openxmlformats.org/officeDocument/2006/relationships/font" Target="fonts/font1.fntdata" /><Relationship Id="rId68" Type="http://schemas.openxmlformats.org/officeDocument/2006/relationships/font" Target="fonts/font6.fntdata" /><Relationship Id="rId76" Type="http://schemas.openxmlformats.org/officeDocument/2006/relationships/theme" Target="theme/theme1.xml" /><Relationship Id="rId7" Type="http://schemas.openxmlformats.org/officeDocument/2006/relationships/slide" Target="slides/slide4.xml" /><Relationship Id="rId71" Type="http://schemas.openxmlformats.org/officeDocument/2006/relationships/font" Target="fonts/font9.fntdata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9" Type="http://schemas.openxmlformats.org/officeDocument/2006/relationships/slide" Target="slides/slide26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slide" Target="slides/slide42.xml" /><Relationship Id="rId53" Type="http://schemas.openxmlformats.org/officeDocument/2006/relationships/slide" Target="slides/slide50.xml" /><Relationship Id="rId58" Type="http://schemas.openxmlformats.org/officeDocument/2006/relationships/slide" Target="slides/slide55.xml" /><Relationship Id="rId66" Type="http://schemas.openxmlformats.org/officeDocument/2006/relationships/font" Target="fonts/font4.fntdata" /><Relationship Id="rId74" Type="http://schemas.openxmlformats.org/officeDocument/2006/relationships/presProps" Target="presProp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slide" Target="slides/slide46.xml" /><Relationship Id="rId57" Type="http://schemas.openxmlformats.org/officeDocument/2006/relationships/slide" Target="slides/slide54.xml" /><Relationship Id="rId61" Type="http://schemas.openxmlformats.org/officeDocument/2006/relationships/slide" Target="slides/slide58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4" Type="http://schemas.openxmlformats.org/officeDocument/2006/relationships/slide" Target="slides/slide41.xml" /><Relationship Id="rId52" Type="http://schemas.openxmlformats.org/officeDocument/2006/relationships/slide" Target="slides/slide49.xml" /><Relationship Id="rId60" Type="http://schemas.openxmlformats.org/officeDocument/2006/relationships/slide" Target="slides/slide57.xml" /><Relationship Id="rId65" Type="http://schemas.openxmlformats.org/officeDocument/2006/relationships/font" Target="fonts/font3.fntdata" /><Relationship Id="rId73" Type="http://schemas.openxmlformats.org/officeDocument/2006/relationships/font" Target="fonts/font11.fntdata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slide" Target="slides/slide45.xml" /><Relationship Id="rId56" Type="http://schemas.openxmlformats.org/officeDocument/2006/relationships/slide" Target="slides/slide53.xml" /><Relationship Id="rId64" Type="http://schemas.openxmlformats.org/officeDocument/2006/relationships/font" Target="fonts/font2.fntdata" /><Relationship Id="rId69" Type="http://schemas.openxmlformats.org/officeDocument/2006/relationships/font" Target="fonts/font7.fntdata" /><Relationship Id="rId77" Type="http://schemas.openxmlformats.org/officeDocument/2006/relationships/tableStyles" Target="tableStyles.xml" /><Relationship Id="rId8" Type="http://schemas.openxmlformats.org/officeDocument/2006/relationships/slide" Target="slides/slide5.xml" /><Relationship Id="rId51" Type="http://schemas.openxmlformats.org/officeDocument/2006/relationships/slide" Target="slides/slide48.xml" /><Relationship Id="rId72" Type="http://schemas.openxmlformats.org/officeDocument/2006/relationships/font" Target="fonts/font10.fntdata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slide" Target="slides/slide43.xml" /><Relationship Id="rId59" Type="http://schemas.openxmlformats.org/officeDocument/2006/relationships/slide" Target="slides/slide56.xml" /><Relationship Id="rId67" Type="http://schemas.openxmlformats.org/officeDocument/2006/relationships/font" Target="fonts/font5.fntdata" /><Relationship Id="rId20" Type="http://schemas.openxmlformats.org/officeDocument/2006/relationships/slide" Target="slides/slide17.xml" /><Relationship Id="rId41" Type="http://schemas.openxmlformats.org/officeDocument/2006/relationships/slide" Target="slides/slide38.xml" /><Relationship Id="rId54" Type="http://schemas.openxmlformats.org/officeDocument/2006/relationships/slide" Target="slides/slide51.xml" /><Relationship Id="rId62" Type="http://schemas.openxmlformats.org/officeDocument/2006/relationships/notesMaster" Target="notesMasters/notesMaster1.xml" /><Relationship Id="rId70" Type="http://schemas.openxmlformats.org/officeDocument/2006/relationships/font" Target="fonts/font8.fntdata" /><Relationship Id="rId75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B89ED-4894-4CB5-A10C-2552711A4C49}" type="datetimeFigureOut">
              <a:rPr lang="tr-TR" smtClean="0"/>
              <a:t>16.12.2024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F1DF5-2373-49AF-A75A-EB0F824305B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32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59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70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42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492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294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07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942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15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F1DF5-2373-49AF-A75A-EB0F824305B3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277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07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9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86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35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7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79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9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29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05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2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2795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defPPr/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18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2"/>
            <a:ext cx="8686800" cy="1468800"/>
          </a:xfrm>
        </p:spPr>
        <p:txBody>
          <a:bodyPr anchor="b"/>
          <a:lstStyle>
            <a:defPPr/>
            <a:lvl1pPr algn="r">
              <a:defRPr sz="4001" b="0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2" y="4777382"/>
            <a:ext cx="8686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793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667001"/>
            <a:ext cx="4876800" cy="312420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1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1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4340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3"/>
          </a:xfrm>
        </p:spPr>
        <p:txBody>
          <a:bodyPr anchor="b">
            <a:noAutofit/>
          </a:bodyPr>
          <a:lstStyle>
            <a:defPPr/>
            <a:lvl1pPr marL="0" indent="0">
              <a:buNone/>
              <a:defRPr sz="2801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3" y="3243263"/>
            <a:ext cx="4876800" cy="2547938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1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1"/>
            <a:ext cx="4604280" cy="576263"/>
          </a:xfrm>
        </p:spPr>
        <p:txBody>
          <a:bodyPr anchor="b">
            <a:noAutofit/>
          </a:bodyPr>
          <a:lstStyle>
            <a:defPPr/>
            <a:lvl1pPr marL="0" indent="0">
              <a:buNone/>
              <a:defRPr sz="2801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3"/>
            <a:ext cx="4876802" cy="2547938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1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58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540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087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600200"/>
            <a:ext cx="3549122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2"/>
            <a:ext cx="5943602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1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2" y="2971800"/>
            <a:ext cx="3549122" cy="1828800"/>
          </a:xfrm>
        </p:spPr>
        <p:txBody>
          <a:bodyPr>
            <a:normAutofit/>
          </a:bodyPr>
          <a:lstStyle>
            <a:lvl1pPr marL="0" indent="0">
              <a:buNone/>
              <a:defRPr sz="1601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369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600200"/>
            <a:ext cx="5334002" cy="1371600"/>
          </a:xfrm>
        </p:spPr>
        <p:txBody>
          <a:bodyPr anchor="b">
            <a:normAutofit/>
          </a:bodyPr>
          <a:lstStyle>
            <a:lvl1pPr algn="l">
              <a:defRPr sz="2801" b="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4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1"/>
            </a:lvl1pPr>
            <a:lvl2pPr marL="457200" indent="0">
              <a:buNone/>
              <a:defRPr sz="1601"/>
            </a:lvl2pPr>
            <a:lvl3pPr marL="914400" indent="0">
              <a:buNone/>
              <a:defRPr sz="1601"/>
            </a:lvl3pPr>
            <a:lvl4pPr marL="1371600" indent="0">
              <a:buNone/>
              <a:defRPr sz="1601"/>
            </a:lvl4pPr>
            <a:lvl5pPr marL="1828800" indent="0">
              <a:buNone/>
              <a:defRPr sz="1601"/>
            </a:lvl5pPr>
            <a:lvl6pPr marL="2286000" indent="0">
              <a:buNone/>
              <a:defRPr sz="1601"/>
            </a:lvl6pPr>
            <a:lvl7pPr marL="2743200" indent="0">
              <a:buNone/>
              <a:defRPr sz="1601"/>
            </a:lvl7pPr>
            <a:lvl8pPr marL="3200400" indent="0">
              <a:buNone/>
              <a:defRPr sz="1601"/>
            </a:lvl8pPr>
            <a:lvl9pPr marL="3657600" indent="0">
              <a:buNone/>
              <a:defRPr sz="1601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2" y="2971800"/>
            <a:ext cx="5334002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3" y="5883275"/>
            <a:ext cx="914400" cy="365126"/>
          </a:xfrm>
        </p:spPr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5105400" cy="365126"/>
          </a:xfrm>
        </p:spPr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8" cy="365126"/>
          </a:xfrm>
        </p:spPr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981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7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1"/>
            </a:lvl1pPr>
            <a:lvl2pPr marL="457200" indent="0">
              <a:buNone/>
              <a:defRPr sz="1601"/>
            </a:lvl2pPr>
            <a:lvl3pPr marL="914400" indent="0">
              <a:buNone/>
              <a:defRPr sz="1601"/>
            </a:lvl3pPr>
            <a:lvl4pPr marL="1371600" indent="0">
              <a:buNone/>
              <a:defRPr sz="1601"/>
            </a:lvl4pPr>
            <a:lvl5pPr marL="1828800" indent="0">
              <a:buNone/>
              <a:defRPr sz="1601"/>
            </a:lvl5pPr>
            <a:lvl6pPr marL="2286000" indent="0">
              <a:buNone/>
              <a:defRPr sz="1601"/>
            </a:lvl6pPr>
            <a:lvl7pPr marL="2743200" indent="0">
              <a:buNone/>
              <a:defRPr sz="1601"/>
            </a:lvl7pPr>
            <a:lvl8pPr marL="3200400" indent="0">
              <a:buNone/>
              <a:defRPr sz="1601"/>
            </a:lvl8pPr>
            <a:lvl9pPr marL="3657600" indent="0">
              <a:buNone/>
              <a:defRPr sz="1601"/>
            </a:lvl9pPr>
          </a:lstStyle>
          <a:p>
            <a:r>
              <a:rPr lang="tr-TR"/>
              <a:t>Resim eklemek için simgeye tıklayın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4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93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2"/>
            <a:ext cx="9906000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9938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tr-TR"/>
            </a:defPPr>
            <a:lvl1pPr marL="0" algn="l" defTabSz="609600" rtl="0" eaLnBrk="1" latinLnBrk="0" hangingPunct="1">
              <a:spcBef>
                <a:spcPct val="0"/>
              </a:spcBef>
              <a:buNone/>
              <a:defRPr sz="2133" b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tr-TR"/>
            </a:defPPr>
            <a:lvl1pPr marL="0" algn="l" defTabSz="609600" rtl="0" eaLnBrk="1" latinLnBrk="0" hangingPunct="1">
              <a:spcBef>
                <a:spcPct val="0"/>
              </a:spcBef>
              <a:buNone/>
              <a:defRPr sz="2133" b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2"/>
            <a:ext cx="929639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381000"/>
          </a:xfrm>
        </p:spPr>
        <p:txBody>
          <a:bodyPr anchor="ctr"/>
          <a:lstStyle>
            <a:defPPr/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400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308582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7382"/>
            <a:ext cx="9906002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1502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tr-TR"/>
            </a:defPPr>
            <a:lvl1pPr marL="0" algn="l" defTabSz="609600" rtl="0" eaLnBrk="1" latinLnBrk="0" hangingPunct="1">
              <a:spcBef>
                <a:spcPct val="0"/>
              </a:spcBef>
              <a:buNone/>
              <a:defRPr sz="2133" b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>
              <a:defRPr lang="tr-TR"/>
            </a:defPPr>
            <a:lvl1pPr marL="0" algn="l" defTabSz="609600" rtl="0" eaLnBrk="1" latinLnBrk="0" hangingPunct="1">
              <a:spcBef>
                <a:spcPct val="0"/>
              </a:spcBef>
              <a:buNone/>
              <a:defRPr sz="2133" b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2"/>
            <a:ext cx="929639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3" y="3886201"/>
            <a:ext cx="9906000" cy="88900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775201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7861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2"/>
            <a:ext cx="990600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3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1" b="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079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14858997" cy="2857500"/>
          </a:xfrm>
        </p:spPr>
        <p:txBody>
          <a:bodyPr/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defPPr/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375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6" y="609599"/>
            <a:ext cx="2210514" cy="5181602"/>
          </a:xfrm>
        </p:spPr>
        <p:txBody>
          <a:bodyPr vert="eaVert"/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3" y="609600"/>
            <a:ext cx="7543800" cy="5181600"/>
          </a:xfrm>
        </p:spPr>
        <p:txBody>
          <a:bodyPr vert="eaVert" anchor="t"/>
          <a:lstStyle>
            <a:defPPr/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520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EBEEEB"/>
          </a:solidFill>
        </p:spPr>
        <p:txBody>
          <a:bodyPr wrap="square" lIns="0" tIns="0" rIns="0" bIns="0" rtlCol="0"/>
          <a:lstStyle>
            <a:defPPr>
              <a:defRPr lang="tr-TR"/>
            </a:defPPr>
          </a:lstStyle>
          <a:p>
            <a:endParaRPr sz="27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44085" y="5135665"/>
            <a:ext cx="7799831" cy="1354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1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76374" y="7333164"/>
            <a:ext cx="1433525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  <a:lvl1pPr>
              <a:defRPr sz="5400" b="0" i="0">
                <a:solidFill>
                  <a:srgbClr val="17375E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defPPr/>
            <a:lvl1pPr>
              <a:defRPr sz="2400" b="0" i="0">
                <a:solidFill>
                  <a:srgbClr val="2F2F2F"/>
                </a:solidFill>
                <a:latin typeface="Times New Roman"/>
                <a:cs typeface="Times New Roman"/>
              </a:defRPr>
            </a:lvl1pPr>
          </a:lstStyle>
          <a:p>
            <a:pPr marL="12701">
              <a:lnSpc>
                <a:spcPts val="2720"/>
              </a:lnSpc>
            </a:pPr>
            <a:r>
              <a:rPr lang="tr-TR" spc="140"/>
              <a:t>Welltures</a:t>
            </a:r>
            <a:r>
              <a:rPr lang="tr-TR" spc="371"/>
              <a:t> </a:t>
            </a:r>
            <a:r>
              <a:rPr lang="tr-TR" spc="150"/>
              <a:t>Global</a:t>
            </a:r>
            <a:r>
              <a:rPr lang="tr-TR" spc="380"/>
              <a:t> </a:t>
            </a:r>
            <a:r>
              <a:rPr lang="tr-TR" spc="140"/>
              <a:t>2024</a:t>
            </a:r>
            <a:r>
              <a:rPr lang="tr-TR" spc="375"/>
              <a:t> </a:t>
            </a:r>
            <a:r>
              <a:rPr lang="tr-TR" spc="-5"/>
              <a:t>|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defPPr/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defPPr/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9957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defPPr/>
            <a:lvl1pPr>
              <a:defRPr sz="2400" b="0" i="0">
                <a:solidFill>
                  <a:srgbClr val="2F2F2F"/>
                </a:solidFill>
                <a:latin typeface="Times New Roman"/>
                <a:cs typeface="Times New Roman"/>
              </a:defRPr>
            </a:lvl1pPr>
          </a:lstStyle>
          <a:p>
            <a:pPr marL="12701">
              <a:lnSpc>
                <a:spcPts val="2720"/>
              </a:lnSpc>
            </a:pPr>
            <a:r>
              <a:rPr lang="tr-TR" spc="140"/>
              <a:t>Welltures</a:t>
            </a:r>
            <a:r>
              <a:rPr lang="tr-TR" spc="371"/>
              <a:t> </a:t>
            </a:r>
            <a:r>
              <a:rPr lang="tr-TR" spc="150"/>
              <a:t>Global</a:t>
            </a:r>
            <a:r>
              <a:rPr lang="tr-TR" spc="380"/>
              <a:t> </a:t>
            </a:r>
            <a:r>
              <a:rPr lang="tr-TR" spc="140"/>
              <a:t>2024</a:t>
            </a:r>
            <a:r>
              <a:rPr lang="tr-TR" spc="375"/>
              <a:t> </a:t>
            </a:r>
            <a:r>
              <a:rPr lang="tr-TR" spc="-5"/>
              <a:t>|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defPPr/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defPPr/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90949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defPPr/>
            <a:lvl1pPr>
              <a:defRPr sz="6600" b="0" i="0">
                <a:solidFill>
                  <a:srgbClr val="EBEEE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defPPr/>
            <a:lvl1pPr>
              <a:defRPr sz="2400" b="0" i="0">
                <a:solidFill>
                  <a:srgbClr val="2F2F2F"/>
                </a:solidFill>
                <a:latin typeface="Times New Roman"/>
                <a:cs typeface="Times New Roman"/>
              </a:defRPr>
            </a:lvl1pPr>
          </a:lstStyle>
          <a:p>
            <a:pPr marL="12701">
              <a:lnSpc>
                <a:spcPts val="2720"/>
              </a:lnSpc>
            </a:pPr>
            <a:r>
              <a:rPr lang="tr-TR" spc="140"/>
              <a:t>Welltures</a:t>
            </a:r>
            <a:r>
              <a:rPr lang="tr-TR" spc="371"/>
              <a:t> </a:t>
            </a:r>
            <a:r>
              <a:rPr lang="tr-TR" spc="150"/>
              <a:t>Global</a:t>
            </a:r>
            <a:r>
              <a:rPr lang="tr-TR" spc="380"/>
              <a:t> </a:t>
            </a:r>
            <a:r>
              <a:rPr lang="tr-TR" spc="140"/>
              <a:t>2024</a:t>
            </a:r>
            <a:r>
              <a:rPr lang="tr-TR" spc="375"/>
              <a:t> </a:t>
            </a:r>
            <a:r>
              <a:rPr lang="tr-TR" spc="-5"/>
              <a:t>|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defPPr/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defPPr/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7091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slideLayout" Target="../slideLayouts/slideLayout35.xml" /><Relationship Id="rId18" Type="http://schemas.openxmlformats.org/officeDocument/2006/relationships/slideLayout" Target="../slideLayouts/slideLayout40.xml" /><Relationship Id="rId3" Type="http://schemas.openxmlformats.org/officeDocument/2006/relationships/slideLayout" Target="../slideLayouts/slideLayout25.xml" /><Relationship Id="rId21" Type="http://schemas.openxmlformats.org/officeDocument/2006/relationships/theme" Target="../theme/theme3.xml" /><Relationship Id="rId7" Type="http://schemas.openxmlformats.org/officeDocument/2006/relationships/slideLayout" Target="../slideLayouts/slideLayout29.xml" /><Relationship Id="rId12" Type="http://schemas.openxmlformats.org/officeDocument/2006/relationships/slideLayout" Target="../slideLayouts/slideLayout34.xml" /><Relationship Id="rId17" Type="http://schemas.openxmlformats.org/officeDocument/2006/relationships/slideLayout" Target="../slideLayouts/slideLayout39.xml" /><Relationship Id="rId2" Type="http://schemas.openxmlformats.org/officeDocument/2006/relationships/slideLayout" Target="../slideLayouts/slideLayout24.xml" /><Relationship Id="rId16" Type="http://schemas.openxmlformats.org/officeDocument/2006/relationships/slideLayout" Target="../slideLayouts/slideLayout38.xml" /><Relationship Id="rId20" Type="http://schemas.openxmlformats.org/officeDocument/2006/relationships/slideLayout" Target="../slideLayouts/slideLayout42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5" Type="http://schemas.openxmlformats.org/officeDocument/2006/relationships/slideLayout" Target="../slideLayouts/slideLayout37.xml" /><Relationship Id="rId10" Type="http://schemas.openxmlformats.org/officeDocument/2006/relationships/slideLayout" Target="../slideLayouts/slideLayout32.xml" /><Relationship Id="rId19" Type="http://schemas.openxmlformats.org/officeDocument/2006/relationships/slideLayout" Target="../slideLayouts/slideLayout41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slideLayout" Target="../slideLayouts/slideLayout3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2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7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7001"/>
            <a:ext cx="9905997" cy="312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61BEF0D-F0BB-DE4B-95CE-6DB70DBA9567}" type="datetimeFigureOut">
              <a:rPr lang="en-US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7543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l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8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900" b="1" i="0" kern="120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02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ransition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601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Tx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5" Type="http://schemas.microsoft.com/office/2007/relationships/hdphoto" Target="../media/hdphoto1.wdp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 /><Relationship Id="rId3" Type="http://schemas.openxmlformats.org/officeDocument/2006/relationships/image" Target="../media/image27.svg" /><Relationship Id="rId7" Type="http://schemas.openxmlformats.org/officeDocument/2006/relationships/image" Target="../media/image40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39.png" /><Relationship Id="rId5" Type="http://schemas.openxmlformats.org/officeDocument/2006/relationships/image" Target="../media/image38.png" /><Relationship Id="rId10" Type="http://schemas.microsoft.com/office/2007/relationships/hdphoto" Target="../media/hdphoto2.wdp" /><Relationship Id="rId4" Type="http://schemas.openxmlformats.org/officeDocument/2006/relationships/image" Target="../media/image14.png" /><Relationship Id="rId9" Type="http://schemas.openxmlformats.org/officeDocument/2006/relationships/image" Target="../media/image2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43.jpeg" /><Relationship Id="rId4" Type="http://schemas.openxmlformats.org/officeDocument/2006/relationships/image" Target="../media/image42.jpeg" 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45.jpeg" /><Relationship Id="rId7" Type="http://schemas.openxmlformats.org/officeDocument/2006/relationships/image" Target="../media/image7.png" /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3.svg" /><Relationship Id="rId5" Type="http://schemas.openxmlformats.org/officeDocument/2006/relationships/image" Target="../media/image12.png" /><Relationship Id="rId4" Type="http://schemas.openxmlformats.org/officeDocument/2006/relationships/image" Target="../media/image1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18.xml" /><Relationship Id="rId4" Type="http://schemas.microsoft.com/office/2007/relationships/hdphoto" Target="../media/hdphoto2.wdp" 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2.png" /><Relationship Id="rId7" Type="http://schemas.openxmlformats.org/officeDocument/2006/relationships/image" Target="../media/image28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48.jpeg" /><Relationship Id="rId5" Type="http://schemas.openxmlformats.org/officeDocument/2006/relationships/image" Target="../media/image47.jpeg" /><Relationship Id="rId4" Type="http://schemas.openxmlformats.org/officeDocument/2006/relationships/image" Target="../media/image13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7" Type="http://schemas.microsoft.com/office/2007/relationships/hdphoto" Target="../media/hdphoto2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49.jpeg" /><Relationship Id="rId4" Type="http://schemas.openxmlformats.org/officeDocument/2006/relationships/image" Target="../media/image13.sv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microsoft.com/office/2007/relationships/hdphoto" Target="../media/hdphoto2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50.jpeg" /><Relationship Id="rId4" Type="http://schemas.openxmlformats.org/officeDocument/2006/relationships/image" Target="../media/image1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7" Type="http://schemas.microsoft.com/office/2007/relationships/hdphoto" Target="../media/hdphoto2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.png" /><Relationship Id="rId5" Type="http://schemas.openxmlformats.org/officeDocument/2006/relationships/image" Target="../media/image51.jpeg" /><Relationship Id="rId4" Type="http://schemas.openxmlformats.org/officeDocument/2006/relationships/image" Target="../media/image13.sv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7.svg" /><Relationship Id="rId7" Type="http://schemas.openxmlformats.org/officeDocument/2006/relationships/image" Target="../media/image54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14.png" /><Relationship Id="rId9" Type="http://schemas.microsoft.com/office/2007/relationships/hdphoto" Target="../media/hdphoto2.wdp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7" Type="http://schemas.microsoft.com/office/2007/relationships/hdphoto" Target="../media/hdphoto3.wdp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microsoft.com/office/2007/relationships/hdphoto" Target="../media/hdphoto2.wdp" /><Relationship Id="rId4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7.svg" /><Relationship Id="rId7" Type="http://schemas.openxmlformats.org/officeDocument/2006/relationships/image" Target="../media/image5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56.jpeg" /><Relationship Id="rId5" Type="http://schemas.openxmlformats.org/officeDocument/2006/relationships/image" Target="../media/image55.png" /><Relationship Id="rId4" Type="http://schemas.openxmlformats.org/officeDocument/2006/relationships/image" Target="../media/image14.png" /><Relationship Id="rId9" Type="http://schemas.microsoft.com/office/2007/relationships/hdphoto" Target="../media/hdphoto2.wdp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microsoft.com/office/2007/relationships/hdphoto" Target="../media/hdphoto2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58.jpeg" /><Relationship Id="rId4" Type="http://schemas.openxmlformats.org/officeDocument/2006/relationships/image" Target="../media/image14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microsoft.com/office/2007/relationships/hdphoto" Target="../media/hdphoto2.wdp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4.png" /><Relationship Id="rId4" Type="http://schemas.openxmlformats.org/officeDocument/2006/relationships/image" Target="../media/image27.sv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microsoft.com/office/2007/relationships/hdphoto" Target="../media/hdphoto2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60.png" /><Relationship Id="rId4" Type="http://schemas.openxmlformats.org/officeDocument/2006/relationships/image" Target="../media/image14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61.jpeg" /><Relationship Id="rId4" Type="http://schemas.openxmlformats.org/officeDocument/2006/relationships/image" Target="../media/image14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2.png" /><Relationship Id="rId7" Type="http://schemas.openxmlformats.org/officeDocument/2006/relationships/image" Target="../media/image7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64.svg" /><Relationship Id="rId5" Type="http://schemas.openxmlformats.org/officeDocument/2006/relationships/image" Target="../media/image63.png" /><Relationship Id="rId4" Type="http://schemas.openxmlformats.org/officeDocument/2006/relationships/image" Target="../media/image13.sv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 /><Relationship Id="rId3" Type="http://schemas.openxmlformats.org/officeDocument/2006/relationships/image" Target="../media/image27.svg" /><Relationship Id="rId7" Type="http://schemas.openxmlformats.org/officeDocument/2006/relationships/image" Target="../media/image6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66.png" /><Relationship Id="rId5" Type="http://schemas.openxmlformats.org/officeDocument/2006/relationships/image" Target="../media/image65.png" /><Relationship Id="rId10" Type="http://schemas.microsoft.com/office/2007/relationships/hdphoto" Target="../media/hdphoto2.wdp" /><Relationship Id="rId4" Type="http://schemas.openxmlformats.org/officeDocument/2006/relationships/image" Target="../media/image14.png" /><Relationship Id="rId9" Type="http://schemas.openxmlformats.org/officeDocument/2006/relationships/image" Target="../media/image28.pn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 /><Relationship Id="rId13" Type="http://schemas.openxmlformats.org/officeDocument/2006/relationships/image" Target="../media/image77.png" /><Relationship Id="rId18" Type="http://schemas.openxmlformats.org/officeDocument/2006/relationships/image" Target="../media/image7.png" /><Relationship Id="rId3" Type="http://schemas.openxmlformats.org/officeDocument/2006/relationships/image" Target="../media/image12.png" /><Relationship Id="rId7" Type="http://schemas.openxmlformats.org/officeDocument/2006/relationships/image" Target="../media/image71.png" /><Relationship Id="rId12" Type="http://schemas.openxmlformats.org/officeDocument/2006/relationships/image" Target="../media/image76.png" /><Relationship Id="rId17" Type="http://schemas.openxmlformats.org/officeDocument/2006/relationships/image" Target="../media/image81.jpeg" /><Relationship Id="rId2" Type="http://schemas.openxmlformats.org/officeDocument/2006/relationships/image" Target="../media/image14.png" /><Relationship Id="rId16" Type="http://schemas.openxmlformats.org/officeDocument/2006/relationships/image" Target="../media/image80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0.png" /><Relationship Id="rId11" Type="http://schemas.openxmlformats.org/officeDocument/2006/relationships/image" Target="../media/image75.png" /><Relationship Id="rId5" Type="http://schemas.openxmlformats.org/officeDocument/2006/relationships/image" Target="../media/image69.png" /><Relationship Id="rId15" Type="http://schemas.openxmlformats.org/officeDocument/2006/relationships/image" Target="../media/image79.png" /><Relationship Id="rId10" Type="http://schemas.openxmlformats.org/officeDocument/2006/relationships/image" Target="../media/image74.png" /><Relationship Id="rId19" Type="http://schemas.microsoft.com/office/2007/relationships/hdphoto" Target="../media/hdphoto2.wdp" /><Relationship Id="rId4" Type="http://schemas.openxmlformats.org/officeDocument/2006/relationships/image" Target="../media/image13.svg" /><Relationship Id="rId9" Type="http://schemas.openxmlformats.org/officeDocument/2006/relationships/image" Target="../media/image73.png" /><Relationship Id="rId14" Type="http://schemas.openxmlformats.org/officeDocument/2006/relationships/image" Target="../media/image78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microsoft.com/office/2007/relationships/hdphoto" Target="../media/hdphoto2.wdp" /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4.png" /><Relationship Id="rId4" Type="http://schemas.openxmlformats.org/officeDocument/2006/relationships/image" Target="../media/image27.sv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4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84.png" /><Relationship Id="rId7" Type="http://schemas.openxmlformats.org/officeDocument/2006/relationships/image" Target="../media/image7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4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85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 /><Relationship Id="rId3" Type="http://schemas.openxmlformats.org/officeDocument/2006/relationships/image" Target="../media/image27.svg" /><Relationship Id="rId7" Type="http://schemas.openxmlformats.org/officeDocument/2006/relationships/image" Target="../media/image86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28.png" /><Relationship Id="rId10" Type="http://schemas.openxmlformats.org/officeDocument/2006/relationships/image" Target="../media/image89.png" /><Relationship Id="rId4" Type="http://schemas.openxmlformats.org/officeDocument/2006/relationships/image" Target="../media/image14.png" /><Relationship Id="rId9" Type="http://schemas.openxmlformats.org/officeDocument/2006/relationships/image" Target="../media/image88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 /><Relationship Id="rId3" Type="http://schemas.openxmlformats.org/officeDocument/2006/relationships/image" Target="../media/image27.svg" /><Relationship Id="rId7" Type="http://schemas.openxmlformats.org/officeDocument/2006/relationships/image" Target="../media/image86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28.png" /><Relationship Id="rId4" Type="http://schemas.openxmlformats.org/officeDocument/2006/relationships/image" Target="../media/image14.png" /><Relationship Id="rId9" Type="http://schemas.openxmlformats.org/officeDocument/2006/relationships/image" Target="../media/image89.png" 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 /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12" Type="http://schemas.openxmlformats.org/officeDocument/2006/relationships/image" Target="../media/image9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11" Type="http://schemas.openxmlformats.org/officeDocument/2006/relationships/image" Target="../media/image94.png" /><Relationship Id="rId5" Type="http://schemas.openxmlformats.org/officeDocument/2006/relationships/image" Target="../media/image27.svg" /><Relationship Id="rId10" Type="http://schemas.openxmlformats.org/officeDocument/2006/relationships/image" Target="../media/image93.png" /><Relationship Id="rId4" Type="http://schemas.openxmlformats.org/officeDocument/2006/relationships/image" Target="../media/image26.png" /><Relationship Id="rId9" Type="http://schemas.openxmlformats.org/officeDocument/2006/relationships/image" Target="../media/image92.png" 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 /><Relationship Id="rId3" Type="http://schemas.openxmlformats.org/officeDocument/2006/relationships/image" Target="../media/image12.png" /><Relationship Id="rId7" Type="http://schemas.microsoft.com/office/2007/relationships/hdphoto" Target="../media/hdphoto2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.png" /><Relationship Id="rId5" Type="http://schemas.openxmlformats.org/officeDocument/2006/relationships/image" Target="../media/image96.png" /><Relationship Id="rId4" Type="http://schemas.openxmlformats.org/officeDocument/2006/relationships/image" Target="../media/image13.sv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openxmlformats.org/officeDocument/2006/relationships/image" Target="../media/image97.jpe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28.png" /><Relationship Id="rId4" Type="http://schemas.openxmlformats.org/officeDocument/2006/relationships/image" Target="../media/image14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41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 /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 /><Relationship Id="rId3" Type="http://schemas.openxmlformats.org/officeDocument/2006/relationships/image" Target="../media/image12.png" /><Relationship Id="rId7" Type="http://schemas.microsoft.com/office/2007/relationships/hdphoto" Target="../media/hdphoto2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.png" /><Relationship Id="rId5" Type="http://schemas.openxmlformats.org/officeDocument/2006/relationships/image" Target="../media/image51.jpeg" /><Relationship Id="rId4" Type="http://schemas.openxmlformats.org/officeDocument/2006/relationships/image" Target="../media/image13.svg" 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 /><Relationship Id="rId3" Type="http://schemas.openxmlformats.org/officeDocument/2006/relationships/image" Target="../media/image102.png" /><Relationship Id="rId7" Type="http://schemas.openxmlformats.org/officeDocument/2006/relationships/image" Target="../media/image10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05.png" /><Relationship Id="rId11" Type="http://schemas.microsoft.com/office/2007/relationships/hdphoto" Target="../media/hdphoto2.wdp" /><Relationship Id="rId5" Type="http://schemas.openxmlformats.org/officeDocument/2006/relationships/image" Target="../media/image104.png" /><Relationship Id="rId10" Type="http://schemas.openxmlformats.org/officeDocument/2006/relationships/image" Target="../media/image7.png" /><Relationship Id="rId4" Type="http://schemas.openxmlformats.org/officeDocument/2006/relationships/image" Target="../media/image103.png" /><Relationship Id="rId9" Type="http://schemas.openxmlformats.org/officeDocument/2006/relationships/image" Target="../media/image108.pn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8.xml" /><Relationship Id="rId5" Type="http://schemas.microsoft.com/office/2007/relationships/hdphoto" Target="../media/hdphoto2.wdp" /><Relationship Id="rId4" Type="http://schemas.openxmlformats.org/officeDocument/2006/relationships/image" Target="../media/image7.png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 /><Relationship Id="rId1" Type="http://schemas.openxmlformats.org/officeDocument/2006/relationships/slideLayout" Target="../slideLayouts/slideLayout18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microsoft.com/office/2007/relationships/hdphoto" Target="../media/hdphoto2.wdp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.png" /><Relationship Id="rId5" Type="http://schemas.microsoft.com/office/2007/relationships/hdphoto" Target="../media/hdphoto4.wdp" /><Relationship Id="rId4" Type="http://schemas.openxmlformats.org/officeDocument/2006/relationships/image" Target="../media/image111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4" Type="http://schemas.openxmlformats.org/officeDocument/2006/relationships/image" Target="../media/image14.png" 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13.jpeg" /><Relationship Id="rId7" Type="http://schemas.openxmlformats.org/officeDocument/2006/relationships/image" Target="../media/image7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4.png" /><Relationship Id="rId5" Type="http://schemas.openxmlformats.org/officeDocument/2006/relationships/image" Target="../media/image27.svg" /><Relationship Id="rId4" Type="http://schemas.openxmlformats.org/officeDocument/2006/relationships/image" Target="../media/image26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8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4" Type="http://schemas.openxmlformats.org/officeDocument/2006/relationships/image" Target="../media/image14.png" 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4.png" /><Relationship Id="rId7" Type="http://schemas.openxmlformats.org/officeDocument/2006/relationships/image" Target="../media/image7.png" /><Relationship Id="rId2" Type="http://schemas.openxmlformats.org/officeDocument/2006/relationships/image" Target="../media/image115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16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image" Target="../media/image13.svg" /><Relationship Id="rId7" Type="http://schemas.openxmlformats.org/officeDocument/2006/relationships/image" Target="../media/image17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6.png" /><Relationship Id="rId11" Type="http://schemas.microsoft.com/office/2007/relationships/hdphoto" Target="../media/hdphoto2.wdp" /><Relationship Id="rId5" Type="http://schemas.openxmlformats.org/officeDocument/2006/relationships/image" Target="../media/image15.jpeg" /><Relationship Id="rId10" Type="http://schemas.openxmlformats.org/officeDocument/2006/relationships/image" Target="../media/image7.png" /><Relationship Id="rId4" Type="http://schemas.openxmlformats.org/officeDocument/2006/relationships/image" Target="../media/image14.png" /><Relationship Id="rId9" Type="http://schemas.openxmlformats.org/officeDocument/2006/relationships/image" Target="../media/image19.png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17.jpe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14.png" /><Relationship Id="rId4" Type="http://schemas.microsoft.com/office/2007/relationships/hdphoto" Target="../media/hdphoto2.wdp" 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14.png" /><Relationship Id="rId4" Type="http://schemas.openxmlformats.org/officeDocument/2006/relationships/image" Target="../media/image118.jpeg" 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5.wdp" /><Relationship Id="rId3" Type="http://schemas.openxmlformats.org/officeDocument/2006/relationships/image" Target="../media/image12.png" /><Relationship Id="rId7" Type="http://schemas.openxmlformats.org/officeDocument/2006/relationships/image" Target="../media/image121.png" /><Relationship Id="rId2" Type="http://schemas.openxmlformats.org/officeDocument/2006/relationships/image" Target="../media/image119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4.png" /><Relationship Id="rId5" Type="http://schemas.openxmlformats.org/officeDocument/2006/relationships/image" Target="../media/image120.png" /><Relationship Id="rId4" Type="http://schemas.openxmlformats.org/officeDocument/2006/relationships/image" Target="../media/image13.svg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8.xml" /><Relationship Id="rId5" Type="http://schemas.openxmlformats.org/officeDocument/2006/relationships/image" Target="../media/image122.jpeg" /><Relationship Id="rId4" Type="http://schemas.openxmlformats.org/officeDocument/2006/relationships/image" Target="../media/image14.png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microsoft.com/office/2007/relationships/hdphoto" Target="../media/hdphoto2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23.jpeg" /><Relationship Id="rId4" Type="http://schemas.openxmlformats.org/officeDocument/2006/relationships/image" Target="../media/image14.pn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microsoft.com/office/2007/relationships/hdphoto" Target="../media/hdphoto2.wdp" /><Relationship Id="rId2" Type="http://schemas.openxmlformats.org/officeDocument/2006/relationships/image" Target="../media/image124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4.png" /><Relationship Id="rId4" Type="http://schemas.openxmlformats.org/officeDocument/2006/relationships/image" Target="../media/image27.svg" 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125.jpeg" /><Relationship Id="rId7" Type="http://schemas.openxmlformats.org/officeDocument/2006/relationships/image" Target="../media/image7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4.pn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 /><Relationship Id="rId3" Type="http://schemas.openxmlformats.org/officeDocument/2006/relationships/image" Target="../media/image27.svg" /><Relationship Id="rId7" Type="http://schemas.openxmlformats.org/officeDocument/2006/relationships/image" Target="../media/image128.png" /><Relationship Id="rId12" Type="http://schemas.openxmlformats.org/officeDocument/2006/relationships/image" Target="../media/image133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27.png" /><Relationship Id="rId11" Type="http://schemas.openxmlformats.org/officeDocument/2006/relationships/image" Target="../media/image132.png" /><Relationship Id="rId5" Type="http://schemas.openxmlformats.org/officeDocument/2006/relationships/image" Target="../media/image126.jpeg" /><Relationship Id="rId10" Type="http://schemas.openxmlformats.org/officeDocument/2006/relationships/image" Target="../media/image131.png" /><Relationship Id="rId4" Type="http://schemas.openxmlformats.org/officeDocument/2006/relationships/image" Target="../media/image14.png" /><Relationship Id="rId9" Type="http://schemas.openxmlformats.org/officeDocument/2006/relationships/image" Target="../media/image130.jpeg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 /><Relationship Id="rId7" Type="http://schemas.microsoft.com/office/2007/relationships/hdphoto" Target="../media/hdphoto2.wdp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8.png" /><Relationship Id="rId5" Type="http://schemas.openxmlformats.org/officeDocument/2006/relationships/image" Target="../media/image134.jpeg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4" Type="http://schemas.openxmlformats.org/officeDocument/2006/relationships/image" Target="../media/image20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14.png" /><Relationship Id="rId7" Type="http://schemas.openxmlformats.org/officeDocument/2006/relationships/image" Target="../media/image24.svg" /><Relationship Id="rId12" Type="http://schemas.microsoft.com/office/2007/relationships/hdphoto" Target="../media/hdphoto2.wdp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23.png" /><Relationship Id="rId11" Type="http://schemas.openxmlformats.org/officeDocument/2006/relationships/image" Target="../media/image28.png" /><Relationship Id="rId5" Type="http://schemas.openxmlformats.org/officeDocument/2006/relationships/image" Target="../media/image22.png" /><Relationship Id="rId10" Type="http://schemas.openxmlformats.org/officeDocument/2006/relationships/image" Target="../media/image27.svg" /><Relationship Id="rId4" Type="http://schemas.openxmlformats.org/officeDocument/2006/relationships/image" Target="../media/image21.jpeg" /><Relationship Id="rId9" Type="http://schemas.openxmlformats.org/officeDocument/2006/relationships/image" Target="../media/image26.png" 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29.png" /><Relationship Id="rId7" Type="http://schemas.openxmlformats.org/officeDocument/2006/relationships/image" Target="../media/image28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32.png" /><Relationship Id="rId5" Type="http://schemas.openxmlformats.org/officeDocument/2006/relationships/image" Target="../media/image31.jpeg" /><Relationship Id="rId4" Type="http://schemas.openxmlformats.org/officeDocument/2006/relationships/image" Target="../media/image30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3" Type="http://schemas.openxmlformats.org/officeDocument/2006/relationships/image" Target="../media/image34.jpeg" /><Relationship Id="rId7" Type="http://schemas.openxmlformats.org/officeDocument/2006/relationships/image" Target="../media/image35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14.png" /><Relationship Id="rId11" Type="http://schemas.microsoft.com/office/2007/relationships/hdphoto" Target="../media/hdphoto2.wdp" /><Relationship Id="rId5" Type="http://schemas.openxmlformats.org/officeDocument/2006/relationships/image" Target="../media/image13.svg" /><Relationship Id="rId10" Type="http://schemas.openxmlformats.org/officeDocument/2006/relationships/image" Target="../media/image7.png" /><Relationship Id="rId4" Type="http://schemas.openxmlformats.org/officeDocument/2006/relationships/image" Target="../media/image12.png" /><Relationship Id="rId9" Type="http://schemas.openxmlformats.org/officeDocument/2006/relationships/image" Target="../media/image3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600450"/>
            <a:ext cx="3488389" cy="3086100"/>
            <a:chOff x="0" y="0"/>
            <a:chExt cx="91875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8753" cy="812800"/>
            </a:xfrm>
            <a:custGeom>
              <a:avLst/>
              <a:gdLst/>
              <a:ahLst/>
              <a:cxnLst/>
              <a:rect l="l" t="t" r="r" b="b"/>
              <a:pathLst>
                <a:path w="918753" h="812800">
                  <a:moveTo>
                    <a:pt x="0" y="0"/>
                  </a:moveTo>
                  <a:lnTo>
                    <a:pt x="918753" y="0"/>
                  </a:lnTo>
                  <a:lnTo>
                    <a:pt x="91875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74342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1875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37244" y="1104900"/>
            <a:ext cx="10413512" cy="7954412"/>
            <a:chOff x="0" y="0"/>
            <a:chExt cx="274265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42654" cy="812800"/>
            </a:xfrm>
            <a:custGeom>
              <a:avLst/>
              <a:gdLst/>
              <a:ahLst/>
              <a:cxnLst/>
              <a:rect l="l" t="t" r="r" b="b"/>
              <a:pathLst>
                <a:path w="2742654" h="812800">
                  <a:moveTo>
                    <a:pt x="0" y="0"/>
                  </a:moveTo>
                  <a:lnTo>
                    <a:pt x="2742654" y="0"/>
                  </a:lnTo>
                  <a:lnTo>
                    <a:pt x="274265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74342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4265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99611" y="3600450"/>
            <a:ext cx="3488389" cy="3086100"/>
            <a:chOff x="0" y="0"/>
            <a:chExt cx="918753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8753" cy="812800"/>
            </a:xfrm>
            <a:custGeom>
              <a:avLst/>
              <a:gdLst/>
              <a:ahLst/>
              <a:cxnLst/>
              <a:rect l="l" t="t" r="r" b="b"/>
              <a:pathLst>
                <a:path w="918753" h="812800">
                  <a:moveTo>
                    <a:pt x="0" y="0"/>
                  </a:moveTo>
                  <a:lnTo>
                    <a:pt x="918753" y="0"/>
                  </a:lnTo>
                  <a:lnTo>
                    <a:pt x="91875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74342">
                <a:alpha val="8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1875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876800" y="4840923"/>
            <a:ext cx="8686800" cy="1638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8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HOŞGELDİNİZ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07054" y="6551267"/>
            <a:ext cx="4473893" cy="5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Bülent ERDOĞAN</a:t>
            </a:r>
            <a:endParaRPr kumimoji="0" lang="en-US" sz="33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991E0CA-9717-49A6-B3C8-3551FD67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t="31617" b="29736"/>
          <a:stretch/>
        </p:blipFill>
        <p:spPr>
          <a:xfrm>
            <a:off x="5868272" y="2628900"/>
            <a:ext cx="6703855" cy="2590801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1BA48CA6-2785-463A-B56C-F23D798E7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7053771"/>
            <a:ext cx="2055176" cy="2055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8638221"/>
            <a:ext cx="1123950" cy="1123950"/>
          </a:xfrm>
          <a:prstGeom prst="rect">
            <a:avLst/>
          </a:prstGeom>
        </p:spPr>
      </p:pic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13870413" y="2324100"/>
            <a:ext cx="3503187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4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Çocukların Ve Etrafın Sana Sorduğunda Biz Neden Daha Konforlu Evlerde Yaşamıyoruz Diye?</a:t>
            </a:r>
            <a:endParaRPr kumimoji="0" lang="tr-TR" sz="44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8877300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2335FE8E-FF3B-40F1-AC25-432092DC9CAF}"/>
              </a:ext>
            </a:extLst>
          </p:cNvPr>
          <p:cNvGrpSpPr/>
          <p:nvPr/>
        </p:nvGrpSpPr>
        <p:grpSpPr>
          <a:xfrm rot="20950422">
            <a:off x="537544" y="596508"/>
            <a:ext cx="6691795" cy="6336338"/>
            <a:chOff x="1342237" y="800101"/>
            <a:chExt cx="7877963" cy="7459498"/>
          </a:xfrm>
        </p:grpSpPr>
        <p:grpSp>
          <p:nvGrpSpPr>
            <p:cNvPr id="3" name="Grup 2">
              <a:extLst>
                <a:ext uri="{FF2B5EF4-FFF2-40B4-BE49-F238E27FC236}">
                  <a16:creationId xmlns:a16="http://schemas.microsoft.com/office/drawing/2014/main" id="{1A8B78EC-28E3-4109-A422-2B53D6363EF6}"/>
                </a:ext>
              </a:extLst>
            </p:cNvPr>
            <p:cNvGrpSpPr/>
            <p:nvPr/>
          </p:nvGrpSpPr>
          <p:grpSpPr>
            <a:xfrm>
              <a:off x="1342237" y="800101"/>
              <a:ext cx="7877963" cy="7459498"/>
              <a:chOff x="54852" y="1803104"/>
              <a:chExt cx="8784348" cy="8198146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1E688DFC-D71A-45DB-BEBD-110CC047F1D0}"/>
                  </a:ext>
                </a:extLst>
              </p:cNvPr>
              <p:cNvSpPr/>
              <p:nvPr/>
            </p:nvSpPr>
            <p:spPr>
              <a:xfrm>
                <a:off x="466725" y="2192314"/>
                <a:ext cx="8372475" cy="7808936"/>
              </a:xfrm>
              <a:custGeom>
                <a:avLst/>
                <a:gdLst/>
                <a:ahLst/>
                <a:cxnLst/>
                <a:rect l="l" t="t" r="r" b="b"/>
                <a:pathLst>
                  <a:path w="6378431" h="10016130">
                    <a:moveTo>
                      <a:pt x="0" y="0"/>
                    </a:moveTo>
                    <a:lnTo>
                      <a:pt x="6378431" y="0"/>
                    </a:lnTo>
                    <a:lnTo>
                      <a:pt x="6378431" y="10016130"/>
                    </a:lnTo>
                    <a:lnTo>
                      <a:pt x="0" y="100161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B7C7D51F-84CF-4B71-B031-4B37DDC2547A}"/>
                  </a:ext>
                </a:extLst>
              </p:cNvPr>
              <p:cNvSpPr/>
              <p:nvPr/>
            </p:nvSpPr>
            <p:spPr>
              <a:xfrm>
                <a:off x="54852" y="1803104"/>
                <a:ext cx="1719095" cy="788723"/>
              </a:xfrm>
              <a:custGeom>
                <a:avLst/>
                <a:gdLst/>
                <a:ahLst/>
                <a:cxnLst/>
                <a:rect l="l" t="t" r="r" b="b"/>
                <a:pathLst>
                  <a:path w="1719095" h="788723">
                    <a:moveTo>
                      <a:pt x="0" y="0"/>
                    </a:moveTo>
                    <a:lnTo>
                      <a:pt x="1719095" y="0"/>
                    </a:lnTo>
                    <a:lnTo>
                      <a:pt x="1719095" y="788723"/>
                    </a:lnTo>
                    <a:lnTo>
                      <a:pt x="0" y="7887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CA576266-6CFB-4A87-88D1-E671E64A6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443"/>
            <a:stretch/>
          </p:blipFill>
          <p:spPr>
            <a:xfrm>
              <a:off x="2256637" y="1743942"/>
              <a:ext cx="6582564" cy="5380758"/>
            </a:xfrm>
            <a:prstGeom prst="rect">
              <a:avLst/>
            </a:prstGeom>
          </p:spPr>
        </p:pic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B9C95B9B-6ACD-4695-9BD6-F76FC3BB3CDE}"/>
              </a:ext>
            </a:extLst>
          </p:cNvPr>
          <p:cNvGrpSpPr/>
          <p:nvPr/>
        </p:nvGrpSpPr>
        <p:grpSpPr>
          <a:xfrm>
            <a:off x="6402812" y="1640391"/>
            <a:ext cx="6677191" cy="6322509"/>
            <a:chOff x="6705600" y="1982245"/>
            <a:chExt cx="6677191" cy="6322509"/>
          </a:xfrm>
        </p:grpSpPr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F96D8964-128D-43D9-A786-F9921739B3FB}"/>
                </a:ext>
              </a:extLst>
            </p:cNvPr>
            <p:cNvGrpSpPr/>
            <p:nvPr/>
          </p:nvGrpSpPr>
          <p:grpSpPr>
            <a:xfrm>
              <a:off x="6705600" y="1982245"/>
              <a:ext cx="6677191" cy="6322509"/>
              <a:chOff x="54852" y="1803104"/>
              <a:chExt cx="8784348" cy="8198146"/>
            </a:xfrm>
          </p:grpSpPr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D76D5175-0094-4DA0-A0EA-828A075AA814}"/>
                  </a:ext>
                </a:extLst>
              </p:cNvPr>
              <p:cNvSpPr/>
              <p:nvPr/>
            </p:nvSpPr>
            <p:spPr>
              <a:xfrm>
                <a:off x="466725" y="2192314"/>
                <a:ext cx="8372475" cy="7808936"/>
              </a:xfrm>
              <a:custGeom>
                <a:avLst/>
                <a:gdLst/>
                <a:ahLst/>
                <a:cxnLst/>
                <a:rect l="l" t="t" r="r" b="b"/>
                <a:pathLst>
                  <a:path w="6378431" h="10016130">
                    <a:moveTo>
                      <a:pt x="0" y="0"/>
                    </a:moveTo>
                    <a:lnTo>
                      <a:pt x="6378431" y="0"/>
                    </a:lnTo>
                    <a:lnTo>
                      <a:pt x="6378431" y="10016130"/>
                    </a:lnTo>
                    <a:lnTo>
                      <a:pt x="0" y="100161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5771A92E-E5EA-446A-BA75-AE2948FEA10E}"/>
                  </a:ext>
                </a:extLst>
              </p:cNvPr>
              <p:cNvSpPr/>
              <p:nvPr/>
            </p:nvSpPr>
            <p:spPr>
              <a:xfrm>
                <a:off x="54852" y="1803104"/>
                <a:ext cx="1719095" cy="788723"/>
              </a:xfrm>
              <a:custGeom>
                <a:avLst/>
                <a:gdLst/>
                <a:ahLst/>
                <a:cxnLst/>
                <a:rect l="l" t="t" r="r" b="b"/>
                <a:pathLst>
                  <a:path w="1719095" h="788723">
                    <a:moveTo>
                      <a:pt x="0" y="0"/>
                    </a:moveTo>
                    <a:lnTo>
                      <a:pt x="1719095" y="0"/>
                    </a:lnTo>
                    <a:lnTo>
                      <a:pt x="1719095" y="788723"/>
                    </a:lnTo>
                    <a:lnTo>
                      <a:pt x="0" y="7887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C1FFBAE2-0D03-4651-8EC3-3B9BE5B37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1466"/>
            <a:stretch/>
          </p:blipFill>
          <p:spPr>
            <a:xfrm>
              <a:off x="7458608" y="2756410"/>
              <a:ext cx="5571592" cy="4895850"/>
            </a:xfrm>
            <a:prstGeom prst="rect">
              <a:avLst/>
            </a:prstGeom>
          </p:spPr>
        </p:pic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60EF4EFC-EF2F-44D3-B7A9-271E3A62D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8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 16">
            <a:extLst>
              <a:ext uri="{FF2B5EF4-FFF2-40B4-BE49-F238E27FC236}">
                <a16:creationId xmlns:a16="http://schemas.microsoft.com/office/drawing/2014/main" id="{8F0B2AAA-90CA-49EF-AA2C-A0873B38A197}"/>
              </a:ext>
            </a:extLst>
          </p:cNvPr>
          <p:cNvGrpSpPr/>
          <p:nvPr/>
        </p:nvGrpSpPr>
        <p:grpSpPr>
          <a:xfrm>
            <a:off x="1028700" y="8877300"/>
            <a:ext cx="14973300" cy="1008074"/>
            <a:chOff x="1028700" y="8877300"/>
            <a:chExt cx="14973300" cy="1008074"/>
          </a:xfrm>
        </p:grpSpPr>
        <p:grpSp>
          <p:nvGrpSpPr>
            <p:cNvPr id="18" name="Group 15">
              <a:extLst>
                <a:ext uri="{FF2B5EF4-FFF2-40B4-BE49-F238E27FC236}">
                  <a16:creationId xmlns:a16="http://schemas.microsoft.com/office/drawing/2014/main" id="{64C11105-7E19-4D73-968D-BCFD64148EC3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20" name="TextBox 16">
                <a:extLst>
                  <a:ext uri="{FF2B5EF4-FFF2-40B4-BE49-F238E27FC236}">
                    <a16:creationId xmlns:a16="http://schemas.microsoft.com/office/drawing/2014/main" id="{19820AF2-FFC5-44C3-B180-F168037E76CB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21" name="AutoShape 17">
                <a:extLst>
                  <a:ext uri="{FF2B5EF4-FFF2-40B4-BE49-F238E27FC236}">
                    <a16:creationId xmlns:a16="http://schemas.microsoft.com/office/drawing/2014/main" id="{AAF57B55-24A9-46EB-8840-43660AFAF9B9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19" name="Picture 2" descr="Welltures Global APK for Android Download">
              <a:extLst>
                <a:ext uri="{FF2B5EF4-FFF2-40B4-BE49-F238E27FC236}">
                  <a16:creationId xmlns:a16="http://schemas.microsoft.com/office/drawing/2014/main" id="{00CF1384-8FC7-483A-A09F-38F2608BE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Ücretsiz Siyah Mercedes Benz Araç Stok Fotoğraflar">
            <a:extLst>
              <a:ext uri="{FF2B5EF4-FFF2-40B4-BE49-F238E27FC236}">
                <a16:creationId xmlns:a16="http://schemas.microsoft.com/office/drawing/2014/main" id="{0F47F979-CC7A-4EA2-A266-AA8D7185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-914400"/>
            <a:ext cx="74676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74EBEBB0-37A3-4DF3-BA05-7F7D8B4011B0}"/>
              </a:ext>
            </a:extLst>
          </p:cNvPr>
          <p:cNvSpPr txBox="1"/>
          <p:nvPr/>
        </p:nvSpPr>
        <p:spPr>
          <a:xfrm>
            <a:off x="1560524" y="2889052"/>
            <a:ext cx="401955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 Neden Basit Arabalara Biniyoruz Diye…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E6F0A9A9-0AAD-451C-B5D6-82C424E2AABA}"/>
              </a:ext>
            </a:extLst>
          </p:cNvPr>
          <p:cNvGrpSpPr/>
          <p:nvPr/>
        </p:nvGrpSpPr>
        <p:grpSpPr>
          <a:xfrm>
            <a:off x="7467601" y="1922474"/>
            <a:ext cx="4394448" cy="8039100"/>
            <a:chOff x="7391400" y="2247900"/>
            <a:chExt cx="4394448" cy="8039100"/>
          </a:xfrm>
        </p:grpSpPr>
        <p:sp>
          <p:nvSpPr>
            <p:cNvPr id="6" name="Dikdörtgen 5">
              <a:extLst>
                <a:ext uri="{FF2B5EF4-FFF2-40B4-BE49-F238E27FC236}">
                  <a16:creationId xmlns:a16="http://schemas.microsoft.com/office/drawing/2014/main" id="{E69688DC-7C0A-466B-9120-BA1987E2EA75}"/>
                </a:ext>
              </a:extLst>
            </p:cNvPr>
            <p:cNvSpPr/>
            <p:nvPr/>
          </p:nvSpPr>
          <p:spPr>
            <a:xfrm>
              <a:off x="8221920" y="2247900"/>
              <a:ext cx="3563928" cy="80391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Ücretsiz açık hava, araç, araç kullanmak içeren Ücretsiz stok fotoğraf Stok Fotoğraflar">
              <a:extLst>
                <a:ext uri="{FF2B5EF4-FFF2-40B4-BE49-F238E27FC236}">
                  <a16:creationId xmlns:a16="http://schemas.microsoft.com/office/drawing/2014/main" id="{2A05645B-B4CE-490B-804D-A51F2EE9B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2741624"/>
              <a:ext cx="4019550" cy="714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Resim 21">
            <a:extLst>
              <a:ext uri="{FF2B5EF4-FFF2-40B4-BE49-F238E27FC236}">
                <a16:creationId xmlns:a16="http://schemas.microsoft.com/office/drawing/2014/main" id="{DCC6D27E-AE9F-4CD6-A3E7-ADAFC2560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Ücretsiz Lüks Araba İçi Stok Fotoğraflar">
            <a:extLst>
              <a:ext uri="{FF2B5EF4-FFF2-40B4-BE49-F238E27FC236}">
                <a16:creationId xmlns:a16="http://schemas.microsoft.com/office/drawing/2014/main" id="{F3BEC8D3-2E60-4C6E-90E1-50CAFE2F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2900"/>
            <a:ext cx="9143998" cy="136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Ücretsiz coupe, dikey atış, Ferrari içeren Ücretsiz stok fotoğraf Stok Fotoğraflar">
            <a:extLst>
              <a:ext uri="{FF2B5EF4-FFF2-40B4-BE49-F238E27FC236}">
                <a16:creationId xmlns:a16="http://schemas.microsoft.com/office/drawing/2014/main" id="{92229C79-B264-45AB-B8AC-8A719058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-342900"/>
            <a:ext cx="9144001" cy="1371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/>
          <p:cNvSpPr/>
          <p:nvPr/>
        </p:nvSpPr>
        <p:spPr>
          <a:xfrm>
            <a:off x="-876300" y="-571502"/>
            <a:ext cx="19164300" cy="13716002"/>
          </a:xfrm>
          <a:prstGeom prst="rect">
            <a:avLst/>
          </a:prstGeom>
          <a:solidFill>
            <a:srgbClr val="303030">
              <a:alpha val="68627"/>
            </a:srgbClr>
          </a:solidFill>
        </p:spPr>
      </p:sp>
      <p:sp>
        <p:nvSpPr>
          <p:cNvPr id="14" name="TextBox 14"/>
          <p:cNvSpPr txBox="1"/>
          <p:nvPr/>
        </p:nvSpPr>
        <p:spPr>
          <a:xfrm>
            <a:off x="5139537" y="3112174"/>
            <a:ext cx="8014413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16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Benim Hayatımda Böyle</a:t>
            </a:r>
            <a:r>
              <a:rPr kumimoji="0" lang="tr-TR" sz="6600" b="1" i="0" u="none" strike="noStrike" kern="1200" cap="none" spc="160" normalizeH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Bir FIRSATIM Hiç Olmadı…!</a:t>
            </a:r>
            <a:endParaRPr kumimoji="0" lang="tr-TR" sz="6600" b="1" i="0" u="none" strike="noStrike" kern="1200" cap="none" spc="16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5A6781B2-F676-4958-AE94-23464D08F867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6C0898EA-1EA1-4553-A3BA-8E40ABAB9212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23" name="TextBox 16">
                <a:extLst>
                  <a:ext uri="{FF2B5EF4-FFF2-40B4-BE49-F238E27FC236}">
                    <a16:creationId xmlns:a16="http://schemas.microsoft.com/office/drawing/2014/main" id="{1BA3D51C-5EEE-4565-B274-8ADB23807AB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24" name="AutoShape 17">
                <a:extLst>
                  <a:ext uri="{FF2B5EF4-FFF2-40B4-BE49-F238E27FC236}">
                    <a16:creationId xmlns:a16="http://schemas.microsoft.com/office/drawing/2014/main" id="{645EFF18-8945-4954-B121-3639EF6A4DE9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22" name="Picture 2" descr="Welltures Global APK for Android Download">
              <a:extLst>
                <a:ext uri="{FF2B5EF4-FFF2-40B4-BE49-F238E27FC236}">
                  <a16:creationId xmlns:a16="http://schemas.microsoft.com/office/drawing/2014/main" id="{F17AECF2-275D-4C6D-B147-558BD9368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18">
            <a:extLst>
              <a:ext uri="{FF2B5EF4-FFF2-40B4-BE49-F238E27FC236}">
                <a16:creationId xmlns:a16="http://schemas.microsoft.com/office/drawing/2014/main" id="{E52D4F47-34A3-4FF8-B493-C40E9A35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193AE59C-0A99-441E-B9FC-428F7CC85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9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IMG-20220329-WA0010.jpg">
            <a:extLst>
              <a:ext uri="{FF2B5EF4-FFF2-40B4-BE49-F238E27FC236}">
                <a16:creationId xmlns:a16="http://schemas.microsoft.com/office/drawing/2014/main" id="{9B960A2E-9F70-4FD3-B28B-9A3842AA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6844" y="-1104900"/>
            <a:ext cx="25642444" cy="123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6689A9C-EFFA-41A7-A38F-BBD3305CD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pic>
        <p:nvPicPr>
          <p:cNvPr id="3074" name="Picture 2" descr="Ücretsiz analiz, belgeler, büyüteç içeren Ücretsiz stok fotoğraf Stok Fotoğraflar">
            <a:extLst>
              <a:ext uri="{FF2B5EF4-FFF2-40B4-BE49-F238E27FC236}">
                <a16:creationId xmlns:a16="http://schemas.microsoft.com/office/drawing/2014/main" id="{9360F6F9-7A66-479C-B8ED-388697E5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Ücretsiz başarı, başparmak havaya, Beyaz arka plan içeren Ücretsiz stok fotoğraf Stok Fotoğraflar">
            <a:extLst>
              <a:ext uri="{FF2B5EF4-FFF2-40B4-BE49-F238E27FC236}">
                <a16:creationId xmlns:a16="http://schemas.microsoft.com/office/drawing/2014/main" id="{EBD1CE4D-0AD7-4C40-8576-66EBFC97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025" y="-1047750"/>
            <a:ext cx="10715625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914400" y="6878241"/>
            <a:ext cx="165544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HIZLI BÜYÜYEN WELLTURES VE İNSANLARIN YÜKSELEN BİLİNÇLERİ VAR!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65EE85C-3718-4D8D-82B5-BB904C1F11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3600450" y="6706983"/>
            <a:ext cx="110871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Hızlı Büyüyen WELLTURES ve İnsanların Yükselen Bilinçleri Var!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E112DE59-57BD-4969-A4EA-CE8EF8C2D0F3}"/>
              </a:ext>
            </a:extLst>
          </p:cNvPr>
          <p:cNvGrpSpPr/>
          <p:nvPr/>
        </p:nvGrpSpPr>
        <p:grpSpPr>
          <a:xfrm>
            <a:off x="0" y="-228600"/>
            <a:ext cx="18288000" cy="6286498"/>
            <a:chOff x="0" y="-228600"/>
            <a:chExt cx="18288000" cy="6286498"/>
          </a:xfrm>
        </p:grpSpPr>
        <p:pic>
          <p:nvPicPr>
            <p:cNvPr id="11" name="İçerik Yer Tutucusu 3">
              <a:extLst>
                <a:ext uri="{FF2B5EF4-FFF2-40B4-BE49-F238E27FC236}">
                  <a16:creationId xmlns:a16="http://schemas.microsoft.com/office/drawing/2014/main" id="{E3C17727-CE2A-467C-A6CF-9A382762F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" t="30796" r="14266" b="28879"/>
            <a:stretch/>
          </p:blipFill>
          <p:spPr>
            <a:xfrm>
              <a:off x="0" y="-228600"/>
              <a:ext cx="18288000" cy="6286498"/>
            </a:xfrm>
            <a:prstGeom prst="rect">
              <a:avLst/>
            </a:prstGeom>
          </p:spPr>
        </p:pic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4B62A68A-2723-4DE0-949C-16110E60243F}"/>
                </a:ext>
              </a:extLst>
            </p:cNvPr>
            <p:cNvSpPr/>
            <p:nvPr/>
          </p:nvSpPr>
          <p:spPr>
            <a:xfrm>
              <a:off x="10744200" y="5143500"/>
              <a:ext cx="7239000" cy="419100"/>
            </a:xfrm>
            <a:prstGeom prst="rect">
              <a:avLst/>
            </a:prstGeom>
            <a:solidFill>
              <a:srgbClr val="EAE6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4" name="Resim 13">
            <a:extLst>
              <a:ext uri="{FF2B5EF4-FFF2-40B4-BE49-F238E27FC236}">
                <a16:creationId xmlns:a16="http://schemas.microsoft.com/office/drawing/2014/main" id="{8CC19A73-E922-41AA-970B-13B3E5CF8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531" y="76688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8638221"/>
            <a:ext cx="1123950" cy="1123950"/>
          </a:xfrm>
          <a:prstGeom prst="rect">
            <a:avLst/>
          </a:prstGeom>
        </p:spPr>
      </p:pic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13411200" y="2851308"/>
            <a:ext cx="396038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48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Antalya’dan Tüm Dünyaya Ticaretini Büyüten Bir Firma WELLTURES </a:t>
            </a:r>
            <a:endParaRPr kumimoji="0" lang="tr-TR" sz="48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8877300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https://welltures.com/d_genel/misyonumuz.jpg">
            <a:extLst>
              <a:ext uri="{FF2B5EF4-FFF2-40B4-BE49-F238E27FC236}">
                <a16:creationId xmlns:a16="http://schemas.microsoft.com/office/drawing/2014/main" id="{D84C4C00-A842-41A8-B36A-1703A2663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2891409" cy="85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3CB5E34B-2286-4141-AD84-759C4EC910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3D18206C-CEE0-4F99-9A85-EAB25D8FD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2192000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F7BC290-11D9-46DA-AC07-DB6CE2EED467}"/>
              </a:ext>
            </a:extLst>
          </p:cNvPr>
          <p:cNvSpPr txBox="1"/>
          <p:nvPr/>
        </p:nvSpPr>
        <p:spPr>
          <a:xfrm>
            <a:off x="5867400" y="1181100"/>
            <a:ext cx="88011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6000" b="0" i="0" u="none" strike="noStrike" kern="1200" cap="none" spc="56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BÜTÜN DÜNYA İYİ </a:t>
            </a:r>
            <a:r>
              <a:rPr lang="tr-TR" sz="6000" spc="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HİSSETMEK, ZİNDE KALMAK VE SAĞLIKLI OLMAK İSTİYOR.</a:t>
            </a:r>
            <a:endParaRPr kumimoji="0" lang="tr-TR" sz="6000" b="0" i="0" u="none" strike="noStrike" kern="1200" cap="none" spc="56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366FC74-8BCE-480E-B915-9C2B746EC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240366" y="2158811"/>
            <a:ext cx="6815667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Ancak Bu Sıralarda Sağlık Sorunlarında Dünyada ARTIŞ Görülüyor!</a:t>
            </a:r>
          </a:p>
          <a:p>
            <a:pPr lvl="0" algn="ctr"/>
            <a:r>
              <a:rPr lang="tr-TR" sz="5400" dirty="0">
                <a:solidFill>
                  <a:srgbClr val="ECEFEB"/>
                </a:solidFill>
                <a:latin typeface="Bell MT" panose="02020503060305020303" pitchFamily="18" charset="0"/>
              </a:rPr>
              <a:t> NEDEN Diye Sormanın Vakti Gelmedi Mi?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7170" name="Picture 2" descr="Ücretsiz aşı, beyaz ırk, çevre içeren Ücretsiz stok fotoğraf Stok Fotoğraflar">
            <a:extLst>
              <a:ext uri="{FF2B5EF4-FFF2-40B4-BE49-F238E27FC236}">
                <a16:creationId xmlns:a16="http://schemas.microsoft.com/office/drawing/2014/main" id="{B1C3A197-62AD-4161-8A3A-21873F22A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6815667" cy="103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FCA4617-C69D-4AAE-82B0-9C7A20BB1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2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03911" y="-1"/>
            <a:ext cx="19295823" cy="2831181"/>
          </a:xfrm>
          <a:prstGeom prst="rect">
            <a:avLst/>
          </a:prstGeom>
          <a:solidFill>
            <a:srgbClr val="303030"/>
          </a:solidFill>
        </p:spPr>
      </p:sp>
      <p:sp>
        <p:nvSpPr>
          <p:cNvPr id="3" name="TextBox 3"/>
          <p:cNvSpPr txBox="1"/>
          <p:nvPr/>
        </p:nvSpPr>
        <p:spPr>
          <a:xfrm>
            <a:off x="929335" y="549486"/>
            <a:ext cx="101132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ESKİDEN DOĞADAN GELEN BESİNLERLE BESLENİRDİ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44B9CCAE-5BDF-4895-B102-B0490544B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8849347"/>
            <a:ext cx="1123950" cy="1123950"/>
          </a:xfrm>
          <a:prstGeom prst="rect">
            <a:avLst/>
          </a:prstGeom>
        </p:spPr>
      </p:pic>
      <p:grpSp>
        <p:nvGrpSpPr>
          <p:cNvPr id="30" name="Grup 29">
            <a:extLst>
              <a:ext uri="{FF2B5EF4-FFF2-40B4-BE49-F238E27FC236}">
                <a16:creationId xmlns:a16="http://schemas.microsoft.com/office/drawing/2014/main" id="{C27989CB-62CC-4B98-A9CF-3D481613B797}"/>
              </a:ext>
            </a:extLst>
          </p:cNvPr>
          <p:cNvGrpSpPr/>
          <p:nvPr/>
        </p:nvGrpSpPr>
        <p:grpSpPr>
          <a:xfrm>
            <a:off x="1028700" y="9088426"/>
            <a:ext cx="14973300" cy="1008074"/>
            <a:chOff x="1028700" y="8877300"/>
            <a:chExt cx="14973300" cy="1008074"/>
          </a:xfrm>
        </p:grpSpPr>
        <p:grpSp>
          <p:nvGrpSpPr>
            <p:cNvPr id="31" name="Group 15">
              <a:extLst>
                <a:ext uri="{FF2B5EF4-FFF2-40B4-BE49-F238E27FC236}">
                  <a16:creationId xmlns:a16="http://schemas.microsoft.com/office/drawing/2014/main" id="{98EF9678-EF1B-4E5F-BFCD-6AED52591F4C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44848DE4-B93B-4E90-8271-C2ED9C067E98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5" name="AutoShape 17">
                <a:extLst>
                  <a:ext uri="{FF2B5EF4-FFF2-40B4-BE49-F238E27FC236}">
                    <a16:creationId xmlns:a16="http://schemas.microsoft.com/office/drawing/2014/main" id="{492739DB-F732-47B0-BFC0-934D8DD14627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2" name="Picture 2" descr="Welltures Global APK for Android Download">
              <a:extLst>
                <a:ext uri="{FF2B5EF4-FFF2-40B4-BE49-F238E27FC236}">
                  <a16:creationId xmlns:a16="http://schemas.microsoft.com/office/drawing/2014/main" id="{A8BBA040-2649-4EFA-A2B2-F6F5B68E2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EE39CBD2-DF15-4775-83A9-C62D661F34C4}"/>
              </a:ext>
            </a:extLst>
          </p:cNvPr>
          <p:cNvGrpSpPr/>
          <p:nvPr/>
        </p:nvGrpSpPr>
        <p:grpSpPr>
          <a:xfrm>
            <a:off x="929335" y="3238500"/>
            <a:ext cx="16429330" cy="3647900"/>
            <a:chOff x="929335" y="3619500"/>
            <a:chExt cx="16429330" cy="3647900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B1746007-323B-4E3E-B1D1-4BBEE7CD3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741" y="3754600"/>
              <a:ext cx="5066546" cy="3380702"/>
            </a:xfrm>
            <a:prstGeom prst="rect">
              <a:avLst/>
            </a:prstGeom>
          </p:spPr>
        </p:pic>
        <p:pic>
          <p:nvPicPr>
            <p:cNvPr id="6" name="Resim 5">
              <a:extLst>
                <a:ext uri="{FF2B5EF4-FFF2-40B4-BE49-F238E27FC236}">
                  <a16:creationId xmlns:a16="http://schemas.microsoft.com/office/drawing/2014/main" id="{463FFC3D-43DF-4B5E-BDE9-30DEE258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0727" y="3754601"/>
              <a:ext cx="5066547" cy="3377698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74F26563-DF12-4C00-B1FD-B5203A9A0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26713" y="3754601"/>
              <a:ext cx="5066546" cy="3386728"/>
            </a:xfrm>
            <a:prstGeom prst="rect">
              <a:avLst/>
            </a:prstGeom>
          </p:spPr>
        </p:pic>
        <p:grpSp>
          <p:nvGrpSpPr>
            <p:cNvPr id="7" name="Group 7"/>
            <p:cNvGrpSpPr/>
            <p:nvPr/>
          </p:nvGrpSpPr>
          <p:grpSpPr>
            <a:xfrm>
              <a:off x="929335" y="3619500"/>
              <a:ext cx="5397358" cy="3647900"/>
              <a:chOff x="0" y="0"/>
              <a:chExt cx="3470294" cy="330203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470294" cy="3302034"/>
              </a:xfrm>
              <a:custGeom>
                <a:avLst/>
                <a:gdLst/>
                <a:ahLst/>
                <a:cxnLst/>
                <a:rect l="l" t="t" r="r" b="b"/>
                <a:pathLst>
                  <a:path w="3470294" h="3302034">
                    <a:moveTo>
                      <a:pt x="0" y="0"/>
                    </a:moveTo>
                    <a:lnTo>
                      <a:pt x="0" y="3302034"/>
                    </a:lnTo>
                    <a:lnTo>
                      <a:pt x="3470294" y="3302034"/>
                    </a:lnTo>
                    <a:lnTo>
                      <a:pt x="3470294" y="0"/>
                    </a:lnTo>
                    <a:lnTo>
                      <a:pt x="0" y="0"/>
                    </a:lnTo>
                    <a:close/>
                    <a:moveTo>
                      <a:pt x="3409333" y="3241074"/>
                    </a:moveTo>
                    <a:lnTo>
                      <a:pt x="59690" y="3241074"/>
                    </a:lnTo>
                    <a:lnTo>
                      <a:pt x="59690" y="59690"/>
                    </a:lnTo>
                    <a:lnTo>
                      <a:pt x="3409333" y="59690"/>
                    </a:lnTo>
                    <a:lnTo>
                      <a:pt x="3409333" y="3241074"/>
                    </a:lnTo>
                    <a:close/>
                  </a:path>
                </a:pathLst>
              </a:custGeom>
              <a:solidFill>
                <a:srgbClr val="303030"/>
              </a:solidFill>
            </p:spPr>
          </p:sp>
        </p:grp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id="{3916B9E6-0FA2-499E-BDEB-7CD7230C907C}"/>
                </a:ext>
              </a:extLst>
            </p:cNvPr>
            <p:cNvGrpSpPr/>
            <p:nvPr/>
          </p:nvGrpSpPr>
          <p:grpSpPr>
            <a:xfrm>
              <a:off x="6445321" y="3619500"/>
              <a:ext cx="5397358" cy="3647900"/>
              <a:chOff x="0" y="0"/>
              <a:chExt cx="3470294" cy="3302034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2FAA69F7-2EC1-4902-8B9A-36E46ED9EA7A}"/>
                  </a:ext>
                </a:extLst>
              </p:cNvPr>
              <p:cNvSpPr/>
              <p:nvPr/>
            </p:nvSpPr>
            <p:spPr>
              <a:xfrm>
                <a:off x="0" y="0"/>
                <a:ext cx="3470294" cy="3302034"/>
              </a:xfrm>
              <a:custGeom>
                <a:avLst/>
                <a:gdLst/>
                <a:ahLst/>
                <a:cxnLst/>
                <a:rect l="l" t="t" r="r" b="b"/>
                <a:pathLst>
                  <a:path w="3470294" h="3302034">
                    <a:moveTo>
                      <a:pt x="0" y="0"/>
                    </a:moveTo>
                    <a:lnTo>
                      <a:pt x="0" y="3302034"/>
                    </a:lnTo>
                    <a:lnTo>
                      <a:pt x="3470294" y="3302034"/>
                    </a:lnTo>
                    <a:lnTo>
                      <a:pt x="3470294" y="0"/>
                    </a:lnTo>
                    <a:lnTo>
                      <a:pt x="0" y="0"/>
                    </a:lnTo>
                    <a:close/>
                    <a:moveTo>
                      <a:pt x="3409333" y="3241074"/>
                    </a:moveTo>
                    <a:lnTo>
                      <a:pt x="59690" y="3241074"/>
                    </a:lnTo>
                    <a:lnTo>
                      <a:pt x="59690" y="59690"/>
                    </a:lnTo>
                    <a:lnTo>
                      <a:pt x="3409333" y="59690"/>
                    </a:lnTo>
                    <a:lnTo>
                      <a:pt x="3409333" y="3241074"/>
                    </a:lnTo>
                    <a:close/>
                  </a:path>
                </a:pathLst>
              </a:custGeom>
              <a:solidFill>
                <a:srgbClr val="303030"/>
              </a:solidFill>
            </p:spPr>
          </p:sp>
        </p:grpSp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4F84143C-A5FB-46CF-A727-C48BF6812FE5}"/>
                </a:ext>
              </a:extLst>
            </p:cNvPr>
            <p:cNvGrpSpPr/>
            <p:nvPr/>
          </p:nvGrpSpPr>
          <p:grpSpPr>
            <a:xfrm>
              <a:off x="11961307" y="3619500"/>
              <a:ext cx="5397358" cy="3647900"/>
              <a:chOff x="0" y="0"/>
              <a:chExt cx="3470294" cy="3302034"/>
            </a:xfrm>
          </p:grpSpPr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FE36CD9-4EE3-4276-8F2B-6278A7E310B5}"/>
                  </a:ext>
                </a:extLst>
              </p:cNvPr>
              <p:cNvSpPr/>
              <p:nvPr/>
            </p:nvSpPr>
            <p:spPr>
              <a:xfrm>
                <a:off x="0" y="0"/>
                <a:ext cx="3470294" cy="3302034"/>
              </a:xfrm>
              <a:custGeom>
                <a:avLst/>
                <a:gdLst/>
                <a:ahLst/>
                <a:cxnLst/>
                <a:rect l="l" t="t" r="r" b="b"/>
                <a:pathLst>
                  <a:path w="3470294" h="3302034">
                    <a:moveTo>
                      <a:pt x="0" y="0"/>
                    </a:moveTo>
                    <a:lnTo>
                      <a:pt x="0" y="3302034"/>
                    </a:lnTo>
                    <a:lnTo>
                      <a:pt x="3470294" y="3302034"/>
                    </a:lnTo>
                    <a:lnTo>
                      <a:pt x="3470294" y="0"/>
                    </a:lnTo>
                    <a:lnTo>
                      <a:pt x="0" y="0"/>
                    </a:lnTo>
                    <a:close/>
                    <a:moveTo>
                      <a:pt x="3409333" y="3241074"/>
                    </a:moveTo>
                    <a:lnTo>
                      <a:pt x="59690" y="3241074"/>
                    </a:lnTo>
                    <a:lnTo>
                      <a:pt x="59690" y="59690"/>
                    </a:lnTo>
                    <a:lnTo>
                      <a:pt x="3409333" y="59690"/>
                    </a:lnTo>
                    <a:lnTo>
                      <a:pt x="3409333" y="3241074"/>
                    </a:lnTo>
                    <a:close/>
                  </a:path>
                </a:pathLst>
              </a:custGeom>
              <a:solidFill>
                <a:srgbClr val="303030"/>
              </a:solidFill>
            </p:spPr>
          </p:sp>
        </p:grpSp>
      </p:grpSp>
      <p:sp>
        <p:nvSpPr>
          <p:cNvPr id="44" name="TextBox 4">
            <a:extLst>
              <a:ext uri="{FF2B5EF4-FFF2-40B4-BE49-F238E27FC236}">
                <a16:creationId xmlns:a16="http://schemas.microsoft.com/office/drawing/2014/main" id="{32950BF3-2593-4C36-9DF8-77CCCA677D04}"/>
              </a:ext>
            </a:extLst>
          </p:cNvPr>
          <p:cNvSpPr txBox="1"/>
          <p:nvPr/>
        </p:nvSpPr>
        <p:spPr>
          <a:xfrm>
            <a:off x="715288" y="7267400"/>
            <a:ext cx="169631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Vitaminler, Mineraller,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Esansiyel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Aminoasitler,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Esansiyel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Yağ Asitleri, OMEGA 3, OMEGA 6, Mikro Besinler, Dirençli Nişasta, Beta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Glukanlar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Lifler İçeren Bu Besinler İyi Dengelenmiş Bir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Prebiyotik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Probiyotik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Kaynağıydı.</a:t>
            </a:r>
          </a:p>
        </p:txBody>
      </p:sp>
      <p:pic>
        <p:nvPicPr>
          <p:cNvPr id="45" name="Resim 44">
            <a:extLst>
              <a:ext uri="{FF2B5EF4-FFF2-40B4-BE49-F238E27FC236}">
                <a16:creationId xmlns:a16="http://schemas.microsoft.com/office/drawing/2014/main" id="{6B913242-44DF-420C-ABF6-4E727B62C2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AutoShape 6"/>
          <p:cNvSpPr/>
          <p:nvPr/>
        </p:nvSpPr>
        <p:spPr>
          <a:xfrm>
            <a:off x="-460033" y="4357390"/>
            <a:ext cx="13033033" cy="57809"/>
          </a:xfrm>
          <a:prstGeom prst="rect">
            <a:avLst/>
          </a:prstGeom>
          <a:solidFill>
            <a:srgbClr val="F3EEEA"/>
          </a:solidFill>
        </p:spPr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625D6BF-C6C8-45A4-A0EB-138E669429F7}"/>
              </a:ext>
            </a:extLst>
          </p:cNvPr>
          <p:cNvSpPr txBox="1"/>
          <p:nvPr/>
        </p:nvSpPr>
        <p:spPr>
          <a:xfrm>
            <a:off x="819150" y="1028700"/>
            <a:ext cx="11734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4800" dirty="0">
                <a:solidFill>
                  <a:srgbClr val="FFFFFF"/>
                </a:solidFill>
                <a:latin typeface="Bell MT" panose="02020503060305020303" pitchFamily="18" charset="0"/>
              </a:rPr>
              <a:t>Bundan 5 Yıl Önce Yaptığın Seçimler Bugünkü Hayatını Belirledi</a:t>
            </a:r>
          </a:p>
          <a:p>
            <a:pPr lvl="0"/>
            <a:r>
              <a:rPr lang="tr-TR" sz="4800" dirty="0">
                <a:solidFill>
                  <a:srgbClr val="FFFFFF"/>
                </a:solidFill>
                <a:latin typeface="Bell MT" panose="02020503060305020303" pitchFamily="18" charset="0"/>
              </a:rPr>
              <a:t>Bugün Yapacağın Seçimlerse Geleceğini Belirleyecek Dikkatli Ol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D7B8CDA-67DB-4EBA-A647-815E4C66B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0" y="8953500"/>
            <a:ext cx="2971800" cy="145018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57D88E1-7ED1-485D-84EF-570C5B383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D56BA34-6781-4221-8BB0-ED0065D90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6" b="99351" l="1292" r="92765">
                        <a14:foregroundMark x1="9302" y1="35065" x2="9302" y2="35065"/>
                        <a14:foregroundMark x1="21447" y1="92208" x2="15245" y2="99675"/>
                        <a14:foregroundMark x1="5685" y1="92208" x2="5685" y2="92208"/>
                        <a14:foregroundMark x1="1292" y1="92208" x2="1292" y2="92208"/>
                        <a14:foregroundMark x1="92765" y1="54870" x2="92765" y2="5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868341"/>
            <a:ext cx="8138308" cy="647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03911" y="0"/>
            <a:ext cx="19295823" cy="2514600"/>
          </a:xfrm>
          <a:prstGeom prst="rect">
            <a:avLst/>
          </a:prstGeom>
          <a:solidFill>
            <a:srgbClr val="303030"/>
          </a:solidFill>
        </p:spPr>
      </p:sp>
      <p:sp>
        <p:nvSpPr>
          <p:cNvPr id="3" name="TextBox 3"/>
          <p:cNvSpPr txBox="1"/>
          <p:nvPr/>
        </p:nvSpPr>
        <p:spPr>
          <a:xfrm>
            <a:off x="929334" y="445134"/>
            <a:ext cx="1217706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GÜNÜMÜZDE İSE İNSAN ÜRETİMİ BESİNLER TÜKETİYORUZ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44B9CCAE-5BDF-4895-B102-B0490544B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8849347"/>
            <a:ext cx="1123950" cy="1123950"/>
          </a:xfrm>
          <a:prstGeom prst="rect">
            <a:avLst/>
          </a:prstGeom>
        </p:spPr>
      </p:pic>
      <p:grpSp>
        <p:nvGrpSpPr>
          <p:cNvPr id="30" name="Grup 29">
            <a:extLst>
              <a:ext uri="{FF2B5EF4-FFF2-40B4-BE49-F238E27FC236}">
                <a16:creationId xmlns:a16="http://schemas.microsoft.com/office/drawing/2014/main" id="{C27989CB-62CC-4B98-A9CF-3D481613B797}"/>
              </a:ext>
            </a:extLst>
          </p:cNvPr>
          <p:cNvGrpSpPr/>
          <p:nvPr/>
        </p:nvGrpSpPr>
        <p:grpSpPr>
          <a:xfrm>
            <a:off x="1028700" y="9088426"/>
            <a:ext cx="14973300" cy="1008074"/>
            <a:chOff x="1028700" y="8877300"/>
            <a:chExt cx="14973300" cy="1008074"/>
          </a:xfrm>
        </p:grpSpPr>
        <p:grpSp>
          <p:nvGrpSpPr>
            <p:cNvPr id="31" name="Group 15">
              <a:extLst>
                <a:ext uri="{FF2B5EF4-FFF2-40B4-BE49-F238E27FC236}">
                  <a16:creationId xmlns:a16="http://schemas.microsoft.com/office/drawing/2014/main" id="{98EF9678-EF1B-4E5F-BFCD-6AED52591F4C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44848DE4-B93B-4E90-8271-C2ED9C067E98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5" name="AutoShape 17">
                <a:extLst>
                  <a:ext uri="{FF2B5EF4-FFF2-40B4-BE49-F238E27FC236}">
                    <a16:creationId xmlns:a16="http://schemas.microsoft.com/office/drawing/2014/main" id="{492739DB-F732-47B0-BFC0-934D8DD14627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2" name="Picture 2" descr="Welltures Global APK for Android Download">
              <a:extLst>
                <a:ext uri="{FF2B5EF4-FFF2-40B4-BE49-F238E27FC236}">
                  <a16:creationId xmlns:a16="http://schemas.microsoft.com/office/drawing/2014/main" id="{A8BBA040-2649-4EFA-A2B2-F6F5B68E2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7"/>
          <p:cNvGrpSpPr/>
          <p:nvPr/>
        </p:nvGrpSpPr>
        <p:grpSpPr>
          <a:xfrm>
            <a:off x="929335" y="3019600"/>
            <a:ext cx="5397358" cy="3647900"/>
            <a:chOff x="0" y="0"/>
            <a:chExt cx="3470294" cy="3302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39" name="Group 7">
            <a:extLst>
              <a:ext uri="{FF2B5EF4-FFF2-40B4-BE49-F238E27FC236}">
                <a16:creationId xmlns:a16="http://schemas.microsoft.com/office/drawing/2014/main" id="{3916B9E6-0FA2-499E-BDEB-7CD7230C907C}"/>
              </a:ext>
            </a:extLst>
          </p:cNvPr>
          <p:cNvGrpSpPr/>
          <p:nvPr/>
        </p:nvGrpSpPr>
        <p:grpSpPr>
          <a:xfrm>
            <a:off x="6445321" y="3019600"/>
            <a:ext cx="5397358" cy="3647900"/>
            <a:chOff x="0" y="0"/>
            <a:chExt cx="3470294" cy="330203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2FAA69F7-2EC1-4902-8B9A-36E46ED9EA7A}"/>
                </a:ext>
              </a:extLst>
            </p:cNvPr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303030"/>
            </a:solidFill>
          </p:spPr>
        </p:sp>
      </p:grpSp>
      <p:grpSp>
        <p:nvGrpSpPr>
          <p:cNvPr id="41" name="Group 7">
            <a:extLst>
              <a:ext uri="{FF2B5EF4-FFF2-40B4-BE49-F238E27FC236}">
                <a16:creationId xmlns:a16="http://schemas.microsoft.com/office/drawing/2014/main" id="{4F84143C-A5FB-46CF-A727-C48BF6812FE5}"/>
              </a:ext>
            </a:extLst>
          </p:cNvPr>
          <p:cNvGrpSpPr/>
          <p:nvPr/>
        </p:nvGrpSpPr>
        <p:grpSpPr>
          <a:xfrm>
            <a:off x="11961307" y="3019600"/>
            <a:ext cx="5397358" cy="3647900"/>
            <a:chOff x="0" y="0"/>
            <a:chExt cx="3470294" cy="3302034"/>
          </a:xfrm>
        </p:grpSpPr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FE36CD9-4EE3-4276-8F2B-6278A7E310B5}"/>
                </a:ext>
              </a:extLst>
            </p:cNvPr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303030"/>
            </a:solidFill>
          </p:spPr>
        </p:sp>
      </p:grpSp>
      <p:sp>
        <p:nvSpPr>
          <p:cNvPr id="44" name="TextBox 4">
            <a:extLst>
              <a:ext uri="{FF2B5EF4-FFF2-40B4-BE49-F238E27FC236}">
                <a16:creationId xmlns:a16="http://schemas.microsoft.com/office/drawing/2014/main" id="{32950BF3-2593-4C36-9DF8-77CCCA677D04}"/>
              </a:ext>
            </a:extLst>
          </p:cNvPr>
          <p:cNvSpPr txBox="1"/>
          <p:nvPr/>
        </p:nvSpPr>
        <p:spPr>
          <a:xfrm>
            <a:off x="715288" y="7247572"/>
            <a:ext cx="169631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Esansiyel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Yağ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Asiti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ve Aminoasit İçeriği Yetersiz ve Dengesiz, Şekeri Yüksek, Boş Kalorilerle Dolu, Lif Değeri Düşük,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Prebiyotik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kumimoji="0" lang="tr-TR" sz="3200" b="0" i="0" u="none" strike="noStrike" kern="1200" cap="none" spc="56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Probiyotik</a:t>
            </a:r>
            <a:r>
              <a:rPr kumimoji="0" lang="tr-TR" sz="32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Kapsamı Yetersiz, Hatta Yoğun Antibiyotik İçeren Ürünlerle Karşı Karşıyayız.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9CDD074-5865-41FD-8036-3A9FC9238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520" y="3182554"/>
            <a:ext cx="4982987" cy="3321991"/>
          </a:xfrm>
          <a:prstGeom prst="rect">
            <a:avLst/>
          </a:prstGeom>
        </p:spPr>
      </p:pic>
      <p:pic>
        <p:nvPicPr>
          <p:cNvPr id="9218" name="Picture 2" descr="Ücretsiz Patates Kızartması Ve Burgerler Stok Fotoğraflar">
            <a:extLst>
              <a:ext uri="{FF2B5EF4-FFF2-40B4-BE49-F238E27FC236}">
                <a16:creationId xmlns:a16="http://schemas.microsoft.com/office/drawing/2014/main" id="{04B9D7B6-97B4-438B-99AA-F88D16AE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1529" y="2327221"/>
            <a:ext cx="3321991" cy="49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102B6FB-18B1-4EC4-9E97-D968B94B0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4326" y="3182554"/>
            <a:ext cx="5027154" cy="330173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9DED6802-F480-4B0E-B8E3-5B1B79B534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9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İçerik Yer Tutucusu 3">
            <a:extLst>
              <a:ext uri="{FF2B5EF4-FFF2-40B4-BE49-F238E27FC236}">
                <a16:creationId xmlns:a16="http://schemas.microsoft.com/office/drawing/2014/main" id="{44CB078D-094F-4C43-9D48-B2881214E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31425" r="21535" b="28137"/>
          <a:stretch/>
        </p:blipFill>
        <p:spPr>
          <a:xfrm>
            <a:off x="0" y="0"/>
            <a:ext cx="18288000" cy="6555016"/>
          </a:xfrm>
          <a:prstGeom prst="rect">
            <a:avLst/>
          </a:prstGeom>
        </p:spPr>
      </p:pic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304800" y="322275"/>
            <a:ext cx="611507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4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Omega-6 Omega-3 Oranı Dengesizliğinin Sonuçları Nelerdir?</a:t>
            </a:r>
            <a:endParaRPr kumimoji="0" lang="tr-TR" sz="40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BAE3F15-18AC-497F-A149-294B9F8945D8}"/>
              </a:ext>
            </a:extLst>
          </p:cNvPr>
          <p:cNvSpPr txBox="1"/>
          <p:nvPr/>
        </p:nvSpPr>
        <p:spPr>
          <a:xfrm>
            <a:off x="952500" y="6947385"/>
            <a:ext cx="163830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5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WELLTURES Trans Termal Teknolojisi Sayesinde Hücresel Beslenmeyi ve Vücudun Dengesi Sağlar.</a:t>
            </a:r>
            <a:endParaRPr kumimoji="0" lang="tr-TR" sz="54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72E76B1B-1089-4E59-B6F3-5276EFD23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7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0C306289-6060-44A1-8045-FF3F711EB02E}"/>
              </a:ext>
            </a:extLst>
          </p:cNvPr>
          <p:cNvGrpSpPr/>
          <p:nvPr/>
        </p:nvGrpSpPr>
        <p:grpSpPr>
          <a:xfrm>
            <a:off x="-4389" y="-1"/>
            <a:ext cx="18292389" cy="8716952"/>
            <a:chOff x="-4389" y="-1265319"/>
            <a:chExt cx="18292389" cy="8716952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A26DE776-9A97-448F-BA27-6CB51279E942}"/>
                </a:ext>
              </a:extLst>
            </p:cNvPr>
            <p:cNvSpPr/>
            <p:nvPr/>
          </p:nvSpPr>
          <p:spPr>
            <a:xfrm flipV="1">
              <a:off x="0" y="-1265319"/>
              <a:ext cx="18288000" cy="308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" name="İçerik Yer Tutucusu 3">
              <a:extLst>
                <a:ext uri="{FF2B5EF4-FFF2-40B4-BE49-F238E27FC236}">
                  <a16:creationId xmlns:a16="http://schemas.microsoft.com/office/drawing/2014/main" id="{8D91350F-2F22-4DE5-8AF4-A2B3C4E52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6" r="29920" b="21559"/>
            <a:stretch/>
          </p:blipFill>
          <p:spPr>
            <a:xfrm>
              <a:off x="-4389" y="1122996"/>
              <a:ext cx="18288000" cy="6328637"/>
            </a:xfrm>
            <a:prstGeom prst="rect">
              <a:avLst/>
            </a:prstGeom>
          </p:spPr>
        </p:pic>
      </p:grpSp>
      <p:pic>
        <p:nvPicPr>
          <p:cNvPr id="2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BAE3F15-18AC-497F-A149-294B9F8945D8}"/>
              </a:ext>
            </a:extLst>
          </p:cNvPr>
          <p:cNvSpPr txBox="1"/>
          <p:nvPr/>
        </p:nvSpPr>
        <p:spPr>
          <a:xfrm>
            <a:off x="2021407" y="597575"/>
            <a:ext cx="954402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66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Kötü Beslenmek Hücreleri Kötü Yönde Etkiler</a:t>
            </a:r>
            <a:endParaRPr kumimoji="0" lang="tr-TR" sz="66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4B9596D-D6BF-457E-AD48-27F01D347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AF0F7DD8-CDFA-4AC5-9FC2-75304BD27078}"/>
              </a:ext>
            </a:extLst>
          </p:cNvPr>
          <p:cNvSpPr/>
          <p:nvPr/>
        </p:nvSpPr>
        <p:spPr>
          <a:xfrm flipV="1">
            <a:off x="0" y="-1"/>
            <a:ext cx="18288000" cy="308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 4">
            <a:extLst>
              <a:ext uri="{FF2B5EF4-FFF2-40B4-BE49-F238E27FC236}">
                <a16:creationId xmlns:a16="http://schemas.microsoft.com/office/drawing/2014/main" id="{D5A8A5D2-023E-45EA-999E-50AF4EF34FF6}"/>
              </a:ext>
            </a:extLst>
          </p:cNvPr>
          <p:cNvGrpSpPr/>
          <p:nvPr/>
        </p:nvGrpSpPr>
        <p:grpSpPr>
          <a:xfrm>
            <a:off x="0" y="1008073"/>
            <a:ext cx="18288000" cy="7986677"/>
            <a:chOff x="0" y="1008073"/>
            <a:chExt cx="18288000" cy="7986677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7BF31FF5-2970-4057-B99A-2C337E6F7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955" r="5910" b="24794"/>
            <a:stretch/>
          </p:blipFill>
          <p:spPr>
            <a:xfrm>
              <a:off x="0" y="1008073"/>
              <a:ext cx="18288000" cy="7986677"/>
            </a:xfrm>
            <a:prstGeom prst="rect">
              <a:avLst/>
            </a:prstGeom>
          </p:spPr>
        </p:pic>
        <p:sp>
          <p:nvSpPr>
            <p:cNvPr id="15" name="Dikdörtgen 14">
              <a:extLst>
                <a:ext uri="{FF2B5EF4-FFF2-40B4-BE49-F238E27FC236}">
                  <a16:creationId xmlns:a16="http://schemas.microsoft.com/office/drawing/2014/main" id="{B1AEABE1-88A2-4738-8E2C-1EFA35A6F120}"/>
                </a:ext>
              </a:extLst>
            </p:cNvPr>
            <p:cNvSpPr/>
            <p:nvPr/>
          </p:nvSpPr>
          <p:spPr>
            <a:xfrm flipV="1">
              <a:off x="17259300" y="7505699"/>
              <a:ext cx="1028700" cy="1489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7" name="Resim 16">
            <a:extLst>
              <a:ext uri="{FF2B5EF4-FFF2-40B4-BE49-F238E27FC236}">
                <a16:creationId xmlns:a16="http://schemas.microsoft.com/office/drawing/2014/main" id="{C6A42FD1-77EE-40F1-8980-025C526ED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609572" y="465772"/>
            <a:ext cx="100012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kumimoji="0" lang="tr-TR" sz="48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VÜCUDUMUZDAKİ HÜCRELERİ İŞTE BU ŞEKİLDE ETKİLİYOR.</a:t>
            </a:r>
          </a:p>
        </p:txBody>
      </p:sp>
    </p:spTree>
    <p:extLst>
      <p:ext uri="{BB962C8B-B14F-4D97-AF65-F5344CB8AC3E}">
        <p14:creationId xmlns:p14="http://schemas.microsoft.com/office/powerpoint/2010/main" val="529740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 1">
            <a:extLst>
              <a:ext uri="{FF2B5EF4-FFF2-40B4-BE49-F238E27FC236}">
                <a16:creationId xmlns:a16="http://schemas.microsoft.com/office/drawing/2014/main" id="{EBB1E63E-288A-4A27-8EAC-1E1DD2735A26}"/>
              </a:ext>
            </a:extLst>
          </p:cNvPr>
          <p:cNvGrpSpPr/>
          <p:nvPr/>
        </p:nvGrpSpPr>
        <p:grpSpPr>
          <a:xfrm>
            <a:off x="0" y="-25400"/>
            <a:ext cx="19545300" cy="9228125"/>
            <a:chOff x="0" y="-25400"/>
            <a:chExt cx="19545300" cy="9228125"/>
          </a:xfrm>
        </p:grpSpPr>
        <p:pic>
          <p:nvPicPr>
            <p:cNvPr id="13" name="İçerik Yer Tutucusu 3">
              <a:extLst>
                <a:ext uri="{FF2B5EF4-FFF2-40B4-BE49-F238E27FC236}">
                  <a16:creationId xmlns:a16="http://schemas.microsoft.com/office/drawing/2014/main" id="{28BC655A-945E-4F25-A8FA-FFB190A41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" t="8348" r="4721" b="21734"/>
            <a:stretch/>
          </p:blipFill>
          <p:spPr>
            <a:xfrm>
              <a:off x="0" y="-25400"/>
              <a:ext cx="18288000" cy="9228125"/>
            </a:xfrm>
            <a:prstGeom prst="rect">
              <a:avLst/>
            </a:prstGeom>
          </p:spPr>
        </p:pic>
        <p:sp>
          <p:nvSpPr>
            <p:cNvPr id="16" name="Dikdörtgen 15">
              <a:extLst>
                <a:ext uri="{FF2B5EF4-FFF2-40B4-BE49-F238E27FC236}">
                  <a16:creationId xmlns:a16="http://schemas.microsoft.com/office/drawing/2014/main" id="{3E61C9DA-9787-4506-B6FE-85113A7FA947}"/>
                </a:ext>
              </a:extLst>
            </p:cNvPr>
            <p:cNvSpPr/>
            <p:nvPr/>
          </p:nvSpPr>
          <p:spPr>
            <a:xfrm flipV="1">
              <a:off x="17259300" y="7458697"/>
              <a:ext cx="2286000" cy="17440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8362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B0D73CA-C086-40C1-89DF-12C55DD4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88" r="22315"/>
          <a:stretch/>
        </p:blipFill>
        <p:spPr>
          <a:xfrm>
            <a:off x="8374131" y="0"/>
            <a:ext cx="11636181" cy="12091988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2067983" y="1992512"/>
            <a:ext cx="516043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Ürün Sonuçlarını Yapacağınız Kan Tahlillerinden Sonra Daha Net Göreceksiniz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AC7736D-EE2B-4998-BB4E-EEFC26823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76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0C830AD9-F5BF-427C-AF84-16ECAD4AFDB3}"/>
              </a:ext>
            </a:extLst>
          </p:cNvPr>
          <p:cNvGrpSpPr/>
          <p:nvPr/>
        </p:nvGrpSpPr>
        <p:grpSpPr>
          <a:xfrm>
            <a:off x="133350" y="1"/>
            <a:ext cx="17786584" cy="9041278"/>
            <a:chOff x="1027316" y="3314122"/>
            <a:chExt cx="15384340" cy="6591878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7D54184-7B40-4B30-B9FF-5CC459CCDE60}"/>
                </a:ext>
              </a:extLst>
            </p:cNvPr>
            <p:cNvSpPr/>
            <p:nvPr/>
          </p:nvSpPr>
          <p:spPr>
            <a:xfrm>
              <a:off x="1903204" y="3314122"/>
              <a:ext cx="13316926" cy="6591878"/>
            </a:xfrm>
            <a:custGeom>
              <a:avLst/>
              <a:gdLst/>
              <a:ahLst/>
              <a:cxnLst/>
              <a:rect l="l" t="t" r="r" b="b"/>
              <a:pathLst>
                <a:path w="13316926" h="6591878">
                  <a:moveTo>
                    <a:pt x="0" y="0"/>
                  </a:moveTo>
                  <a:lnTo>
                    <a:pt x="13316925" y="0"/>
                  </a:lnTo>
                  <a:lnTo>
                    <a:pt x="13316925" y="6591878"/>
                  </a:lnTo>
                  <a:lnTo>
                    <a:pt x="0" y="6591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DD4B1DA4-2945-4A40-BDDA-77BFC094DF08}"/>
                </a:ext>
              </a:extLst>
            </p:cNvPr>
            <p:cNvSpPr txBox="1"/>
            <p:nvPr/>
          </p:nvSpPr>
          <p:spPr>
            <a:xfrm>
              <a:off x="14278881" y="5602079"/>
              <a:ext cx="2132775" cy="635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314" normalizeH="0" baseline="0" noProof="0">
                  <a:ln>
                    <a:noFill/>
                  </a:ln>
                  <a:solidFill>
                    <a:schemeClr val="bg1">
                      <a:lumMod val="85000"/>
                      <a:alpha val="14902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PACIFIC OCEAN</a:t>
              </a: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06F32F26-A682-45B3-A984-2F9541FDD648}"/>
                </a:ext>
              </a:extLst>
            </p:cNvPr>
            <p:cNvSpPr txBox="1"/>
            <p:nvPr/>
          </p:nvSpPr>
          <p:spPr>
            <a:xfrm>
              <a:off x="1027316" y="6927122"/>
              <a:ext cx="2132775" cy="635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314" normalizeH="0" baseline="0" noProof="0">
                  <a:ln>
                    <a:noFill/>
                  </a:ln>
                  <a:solidFill>
                    <a:schemeClr val="bg1">
                      <a:lumMod val="85000"/>
                      <a:alpha val="14902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PACIFIC OCEAN</a:t>
              </a:r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02265138-6E61-4520-9D91-DE7B6C22E460}"/>
                </a:ext>
              </a:extLst>
            </p:cNvPr>
            <p:cNvSpPr txBox="1"/>
            <p:nvPr/>
          </p:nvSpPr>
          <p:spPr>
            <a:xfrm>
              <a:off x="10183131" y="8799032"/>
              <a:ext cx="2132775" cy="635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314" normalizeH="0" baseline="0" noProof="0" dirty="0">
                  <a:ln>
                    <a:noFill/>
                  </a:ln>
                  <a:solidFill>
                    <a:schemeClr val="bg1">
                      <a:lumMod val="85000"/>
                      <a:alpha val="14902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INDIAN OCEAN</a:t>
              </a: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BACAD99C-0751-48CD-9C44-D4523D8EDCE1}"/>
                </a:ext>
              </a:extLst>
            </p:cNvPr>
            <p:cNvSpPr txBox="1"/>
            <p:nvPr/>
          </p:nvSpPr>
          <p:spPr>
            <a:xfrm>
              <a:off x="5230131" y="5150575"/>
              <a:ext cx="2132775" cy="635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314" normalizeH="0" baseline="0" noProof="0" dirty="0">
                  <a:ln>
                    <a:noFill/>
                  </a:ln>
                  <a:solidFill>
                    <a:schemeClr val="bg1">
                      <a:lumMod val="85000"/>
                      <a:alpha val="14902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ATLANTIC OCEAN</a:t>
              </a:r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828800" y="4668441"/>
            <a:ext cx="14554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DÜNYADA 1 MİLYONA YAKIN İNSAN HER GÜN DÜZENLİ OLARAK BANT KULLANIYOR.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B696E78A-929D-4CE2-99B6-883724877D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49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9296400" y="1772841"/>
            <a:ext cx="78676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WELLTURES Bilimsel Danışma Kurulu</a:t>
            </a:r>
            <a:endParaRPr kumimoji="0" lang="tr-TR" sz="60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B6E68572-89E5-4DC1-9A58-A0D36D7C4404}"/>
              </a:ext>
            </a:extLst>
          </p:cNvPr>
          <p:cNvGrpSpPr/>
          <p:nvPr/>
        </p:nvGrpSpPr>
        <p:grpSpPr>
          <a:xfrm>
            <a:off x="1695450" y="1028700"/>
            <a:ext cx="1295400" cy="7250755"/>
            <a:chOff x="1371600" y="2041914"/>
            <a:chExt cx="1401502" cy="7844641"/>
          </a:xfrm>
        </p:grpSpPr>
        <p:pic>
          <p:nvPicPr>
            <p:cNvPr id="13" name="Resim 12" descr="insan yüzü, giyim, kişi, şahıs, gülümsemek, gülüş içeren bir resim&#10;&#10;Açıklama otomatik olarak oluşturuldu">
              <a:extLst>
                <a:ext uri="{FF2B5EF4-FFF2-40B4-BE49-F238E27FC236}">
                  <a16:creationId xmlns:a16="http://schemas.microsoft.com/office/drawing/2014/main" id="{0554BF78-95E2-439A-9163-BECEA4E28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1"/>
            <a:stretch/>
          </p:blipFill>
          <p:spPr>
            <a:xfrm>
              <a:off x="1371600" y="2041914"/>
              <a:ext cx="1401502" cy="1705296"/>
            </a:xfrm>
            <a:prstGeom prst="ellipse">
              <a:avLst/>
            </a:prstGeom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</p:pic>
        <p:pic>
          <p:nvPicPr>
            <p:cNvPr id="16" name="Resim 15" descr="giyim, kişi, şahıs, insan yüzü, resmi kıyafet içeren bir resim&#10;&#10;Açıklama otomatik olarak oluşturuldu">
              <a:extLst>
                <a:ext uri="{FF2B5EF4-FFF2-40B4-BE49-F238E27FC236}">
                  <a16:creationId xmlns:a16="http://schemas.microsoft.com/office/drawing/2014/main" id="{1D85F5F9-EDCC-4D31-B45A-974214B0F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2" r="24462"/>
            <a:stretch/>
          </p:blipFill>
          <p:spPr>
            <a:xfrm>
              <a:off x="1371600" y="4076700"/>
              <a:ext cx="1401502" cy="1705296"/>
            </a:xfrm>
            <a:prstGeom prst="ellipse">
              <a:avLst/>
            </a:prstGeom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</p:pic>
        <p:pic>
          <p:nvPicPr>
            <p:cNvPr id="17" name="Resim 16" descr="insan yüzü, giyim, gülümsemek, gülüş, kişi, şahıs içeren bir resim&#10;&#10;Açıklama otomatik olarak oluşturuldu">
              <a:extLst>
                <a:ext uri="{FF2B5EF4-FFF2-40B4-BE49-F238E27FC236}">
                  <a16:creationId xmlns:a16="http://schemas.microsoft.com/office/drawing/2014/main" id="{CAC02286-D96D-45F2-953E-8DEF9688C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3" t="-499" r="33551" b="499"/>
            <a:stretch/>
          </p:blipFill>
          <p:spPr>
            <a:xfrm>
              <a:off x="1371600" y="6148548"/>
              <a:ext cx="1401502" cy="1705296"/>
            </a:xfrm>
            <a:prstGeom prst="ellipse">
              <a:avLst/>
            </a:prstGeom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</p:pic>
        <p:pic>
          <p:nvPicPr>
            <p:cNvPr id="18" name="Resim 17" descr="insan yüzü, gömlek, tişört, kişi, şahıs, giyim içeren bir resim&#10;&#10;Açıklama otomatik olarak oluşturuldu">
              <a:extLst>
                <a:ext uri="{FF2B5EF4-FFF2-40B4-BE49-F238E27FC236}">
                  <a16:creationId xmlns:a16="http://schemas.microsoft.com/office/drawing/2014/main" id="{512E8D0D-4148-4D4D-A96A-1F38C01EB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37"/>
            <a:stretch/>
          </p:blipFill>
          <p:spPr>
            <a:xfrm>
              <a:off x="1371600" y="8181258"/>
              <a:ext cx="1401502" cy="1705297"/>
            </a:xfrm>
            <a:prstGeom prst="ellipse">
              <a:avLst/>
            </a:prstGeom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</p:pic>
      </p:grpSp>
      <p:sp>
        <p:nvSpPr>
          <p:cNvPr id="19" name="TextBox 4">
            <a:extLst>
              <a:ext uri="{FF2B5EF4-FFF2-40B4-BE49-F238E27FC236}">
                <a16:creationId xmlns:a16="http://schemas.microsoft.com/office/drawing/2014/main" id="{9F3E2505-B308-4A0B-89B7-49E4B460D7E3}"/>
              </a:ext>
            </a:extLst>
          </p:cNvPr>
          <p:cNvSpPr txBox="1"/>
          <p:nvPr/>
        </p:nvSpPr>
        <p:spPr>
          <a:xfrm>
            <a:off x="3745730" y="1503445"/>
            <a:ext cx="478867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2800" b="1" spc="56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Prof.Dr</a:t>
            </a:r>
            <a:r>
              <a:rPr lang="tr-TR" sz="2800" b="1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HASAN DEMİR</a:t>
            </a:r>
          </a:p>
          <a:p>
            <a:pPr lvl="0"/>
            <a:r>
              <a:rPr lang="tr-TR" sz="28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Tıp doktoru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637D3CBD-3D0A-4413-BC9A-BFFB11915C63}"/>
              </a:ext>
            </a:extLst>
          </p:cNvPr>
          <p:cNvSpPr txBox="1"/>
          <p:nvPr/>
        </p:nvSpPr>
        <p:spPr>
          <a:xfrm>
            <a:off x="3745730" y="3408445"/>
            <a:ext cx="478867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2800" b="1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Hüseyin KAYA</a:t>
            </a:r>
          </a:p>
          <a:p>
            <a:pPr lvl="0"/>
            <a:r>
              <a:rPr lang="tr-TR" sz="28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Klinik Eczacı</a:t>
            </a: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F9C0432D-4789-4837-9786-97ACECD6CF09}"/>
              </a:ext>
            </a:extLst>
          </p:cNvPr>
          <p:cNvSpPr txBox="1"/>
          <p:nvPr/>
        </p:nvSpPr>
        <p:spPr>
          <a:xfrm>
            <a:off x="3745730" y="4966203"/>
            <a:ext cx="429337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2800" b="1" spc="56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Uzm.Diyetisyen</a:t>
            </a:r>
            <a:r>
              <a:rPr lang="tr-TR" sz="2800" b="1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AYLİN ŞAHİN</a:t>
            </a:r>
          </a:p>
          <a:p>
            <a:pPr lvl="0"/>
            <a:r>
              <a:rPr lang="tr-TR" sz="28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Beslenme Uzmanı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D0933FF9-4601-4D05-9D8F-F1706772B7A3}"/>
              </a:ext>
            </a:extLst>
          </p:cNvPr>
          <p:cNvSpPr txBox="1"/>
          <p:nvPr/>
        </p:nvSpPr>
        <p:spPr>
          <a:xfrm>
            <a:off x="3745730" y="6913645"/>
            <a:ext cx="478867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2800" b="1" spc="56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Prof.Dr</a:t>
            </a:r>
            <a:r>
              <a:rPr lang="tr-TR" sz="2800" b="1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LEUNG CHAN</a:t>
            </a:r>
          </a:p>
          <a:p>
            <a:pPr lvl="0"/>
            <a:r>
              <a:rPr lang="tr-TR" sz="28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Güney Kore Türkiye Masası Sorumlusu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2A35D1D4-EA0F-4511-9D72-C07EE7949D5B}"/>
              </a:ext>
            </a:extLst>
          </p:cNvPr>
          <p:cNvSpPr txBox="1"/>
          <p:nvPr/>
        </p:nvSpPr>
        <p:spPr>
          <a:xfrm>
            <a:off x="10058401" y="3759517"/>
            <a:ext cx="634364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ü"/>
            </a:pPr>
            <a:r>
              <a:rPr lang="tr-TR" sz="32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Ürünlerimizin üretim tasarımı sürecinde, bilim kurulumuz, ürünlerimizin Orak Skoru değerleri ve doğru kullanımı üzerine uzman görüşlerini sunarak ürünlerimizin kalitesini ve kullanıcıya olan faydasını artırmak adına kritik bir rol üstlenmektedir.</a:t>
            </a: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362B1C8F-F24B-46B5-A834-320D95EE00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258300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904875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976053" y="378342"/>
            <a:ext cx="143912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WELLTURES GLOBAL ÜRÜNLERİ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B8F4B4A3-EBA6-441B-B0A9-531591842271}"/>
              </a:ext>
            </a:extLst>
          </p:cNvPr>
          <p:cNvGrpSpPr/>
          <p:nvPr/>
        </p:nvGrpSpPr>
        <p:grpSpPr>
          <a:xfrm>
            <a:off x="745756" y="1705037"/>
            <a:ext cx="16837394" cy="6493002"/>
            <a:chOff x="114300" y="1546098"/>
            <a:chExt cx="8897874" cy="343128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A79E8C2-77AB-4C9B-9181-F3619C5B5842}"/>
                </a:ext>
              </a:extLst>
            </p:cNvPr>
            <p:cNvSpPr/>
            <p:nvPr/>
          </p:nvSpPr>
          <p:spPr>
            <a:xfrm>
              <a:off x="127254" y="1552956"/>
              <a:ext cx="1703832" cy="1042416"/>
            </a:xfrm>
            <a:custGeom>
              <a:avLst/>
              <a:gdLst/>
              <a:ahLst/>
              <a:cxnLst/>
              <a:rect l="l" t="t" r="r" b="b"/>
              <a:pathLst>
                <a:path w="3407664" h="2084832">
                  <a:moveTo>
                    <a:pt x="0" y="0"/>
                  </a:moveTo>
                  <a:lnTo>
                    <a:pt x="3407664" y="0"/>
                  </a:lnTo>
                  <a:lnTo>
                    <a:pt x="3407664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6A25C41-811A-423C-87BA-E550ABA24F03}"/>
                </a:ext>
              </a:extLst>
            </p:cNvPr>
            <p:cNvSpPr/>
            <p:nvPr/>
          </p:nvSpPr>
          <p:spPr>
            <a:xfrm>
              <a:off x="1920240" y="1552956"/>
              <a:ext cx="1703832" cy="1042416"/>
            </a:xfrm>
            <a:custGeom>
              <a:avLst/>
              <a:gdLst/>
              <a:ahLst/>
              <a:cxnLst/>
              <a:rect l="l" t="t" r="r" b="b"/>
              <a:pathLst>
                <a:path w="3407664" h="2084832">
                  <a:moveTo>
                    <a:pt x="0" y="0"/>
                  </a:moveTo>
                  <a:lnTo>
                    <a:pt x="3407664" y="0"/>
                  </a:lnTo>
                  <a:lnTo>
                    <a:pt x="3407664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D4E607F-F2D9-4856-9E0E-45C35E394416}"/>
                </a:ext>
              </a:extLst>
            </p:cNvPr>
            <p:cNvSpPr/>
            <p:nvPr/>
          </p:nvSpPr>
          <p:spPr>
            <a:xfrm>
              <a:off x="5520690" y="1546098"/>
              <a:ext cx="1703832" cy="1042416"/>
            </a:xfrm>
            <a:custGeom>
              <a:avLst/>
              <a:gdLst/>
              <a:ahLst/>
              <a:cxnLst/>
              <a:rect l="l" t="t" r="r" b="b"/>
              <a:pathLst>
                <a:path w="3407664" h="2084832">
                  <a:moveTo>
                    <a:pt x="0" y="0"/>
                  </a:moveTo>
                  <a:lnTo>
                    <a:pt x="3407664" y="0"/>
                  </a:lnTo>
                  <a:lnTo>
                    <a:pt x="3407664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5BEA6DD-7810-4950-A413-5B563483B3A7}"/>
                </a:ext>
              </a:extLst>
            </p:cNvPr>
            <p:cNvSpPr/>
            <p:nvPr/>
          </p:nvSpPr>
          <p:spPr>
            <a:xfrm>
              <a:off x="114300" y="2743962"/>
              <a:ext cx="1703070" cy="1042416"/>
            </a:xfrm>
            <a:custGeom>
              <a:avLst/>
              <a:gdLst/>
              <a:ahLst/>
              <a:cxnLst/>
              <a:rect l="l" t="t" r="r" b="b"/>
              <a:pathLst>
                <a:path w="3406140" h="2084832">
                  <a:moveTo>
                    <a:pt x="0" y="0"/>
                  </a:moveTo>
                  <a:lnTo>
                    <a:pt x="3406140" y="0"/>
                  </a:lnTo>
                  <a:lnTo>
                    <a:pt x="3406140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74D8B0B-D242-4F4A-890A-E0A6B0BAA5DD}"/>
                </a:ext>
              </a:extLst>
            </p:cNvPr>
            <p:cNvSpPr/>
            <p:nvPr/>
          </p:nvSpPr>
          <p:spPr>
            <a:xfrm>
              <a:off x="3710940" y="1552956"/>
              <a:ext cx="1703070" cy="1042416"/>
            </a:xfrm>
            <a:custGeom>
              <a:avLst/>
              <a:gdLst/>
              <a:ahLst/>
              <a:cxnLst/>
              <a:rect l="l" t="t" r="r" b="b"/>
              <a:pathLst>
                <a:path w="3406140" h="2084832">
                  <a:moveTo>
                    <a:pt x="0" y="0"/>
                  </a:moveTo>
                  <a:lnTo>
                    <a:pt x="3406140" y="0"/>
                  </a:lnTo>
                  <a:lnTo>
                    <a:pt x="3406140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EF318488-D154-4E5C-86FC-ED3E3FE00627}"/>
                </a:ext>
              </a:extLst>
            </p:cNvPr>
            <p:cNvSpPr/>
            <p:nvPr/>
          </p:nvSpPr>
          <p:spPr>
            <a:xfrm>
              <a:off x="7308342" y="1546098"/>
              <a:ext cx="1703832" cy="1042416"/>
            </a:xfrm>
            <a:custGeom>
              <a:avLst/>
              <a:gdLst/>
              <a:ahLst/>
              <a:cxnLst/>
              <a:rect l="l" t="t" r="r" b="b"/>
              <a:pathLst>
                <a:path w="3407664" h="2084832">
                  <a:moveTo>
                    <a:pt x="0" y="0"/>
                  </a:moveTo>
                  <a:lnTo>
                    <a:pt x="3407664" y="0"/>
                  </a:lnTo>
                  <a:lnTo>
                    <a:pt x="3407664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D65784-B7ED-434F-B630-8EB20F4587DD}"/>
                </a:ext>
              </a:extLst>
            </p:cNvPr>
            <p:cNvSpPr/>
            <p:nvPr/>
          </p:nvSpPr>
          <p:spPr>
            <a:xfrm>
              <a:off x="1926336" y="2743962"/>
              <a:ext cx="1703070" cy="1042416"/>
            </a:xfrm>
            <a:custGeom>
              <a:avLst/>
              <a:gdLst/>
              <a:ahLst/>
              <a:cxnLst/>
              <a:rect l="l" t="t" r="r" b="b"/>
              <a:pathLst>
                <a:path w="3406140" h="2084832">
                  <a:moveTo>
                    <a:pt x="0" y="0"/>
                  </a:moveTo>
                  <a:lnTo>
                    <a:pt x="3406140" y="0"/>
                  </a:lnTo>
                  <a:lnTo>
                    <a:pt x="3406140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9EA3678-9E69-41CE-A160-7648F0B6F42C}"/>
                </a:ext>
              </a:extLst>
            </p:cNvPr>
            <p:cNvSpPr/>
            <p:nvPr/>
          </p:nvSpPr>
          <p:spPr>
            <a:xfrm>
              <a:off x="3710940" y="2726436"/>
              <a:ext cx="1703070" cy="1043178"/>
            </a:xfrm>
            <a:custGeom>
              <a:avLst/>
              <a:gdLst/>
              <a:ahLst/>
              <a:cxnLst/>
              <a:rect l="l" t="t" r="r" b="b"/>
              <a:pathLst>
                <a:path w="3406140" h="2086356">
                  <a:moveTo>
                    <a:pt x="0" y="0"/>
                  </a:moveTo>
                  <a:lnTo>
                    <a:pt x="3406140" y="0"/>
                  </a:lnTo>
                  <a:lnTo>
                    <a:pt x="3406140" y="2086356"/>
                  </a:lnTo>
                  <a:lnTo>
                    <a:pt x="0" y="2086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232E91C-646A-45D5-84E7-F64F801A47B8}"/>
                </a:ext>
              </a:extLst>
            </p:cNvPr>
            <p:cNvSpPr/>
            <p:nvPr/>
          </p:nvSpPr>
          <p:spPr>
            <a:xfrm>
              <a:off x="7321296" y="2724912"/>
              <a:ext cx="1690878" cy="1034796"/>
            </a:xfrm>
            <a:custGeom>
              <a:avLst/>
              <a:gdLst/>
              <a:ahLst/>
              <a:cxnLst/>
              <a:rect l="l" t="t" r="r" b="b"/>
              <a:pathLst>
                <a:path w="3381756" h="2069592">
                  <a:moveTo>
                    <a:pt x="0" y="0"/>
                  </a:moveTo>
                  <a:lnTo>
                    <a:pt x="3381756" y="0"/>
                  </a:lnTo>
                  <a:lnTo>
                    <a:pt x="3381756" y="2069592"/>
                  </a:lnTo>
                  <a:lnTo>
                    <a:pt x="0" y="2069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FAEDF465-2E9F-431C-B78A-250F9AE8378E}"/>
                </a:ext>
              </a:extLst>
            </p:cNvPr>
            <p:cNvSpPr/>
            <p:nvPr/>
          </p:nvSpPr>
          <p:spPr>
            <a:xfrm>
              <a:off x="1911096" y="3934968"/>
              <a:ext cx="1703832" cy="1042416"/>
            </a:xfrm>
            <a:custGeom>
              <a:avLst/>
              <a:gdLst/>
              <a:ahLst/>
              <a:cxnLst/>
              <a:rect l="l" t="t" r="r" b="b"/>
              <a:pathLst>
                <a:path w="3407664" h="2084832">
                  <a:moveTo>
                    <a:pt x="0" y="0"/>
                  </a:moveTo>
                  <a:lnTo>
                    <a:pt x="3407664" y="0"/>
                  </a:lnTo>
                  <a:lnTo>
                    <a:pt x="3407664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A5EBA3-C389-49CB-A10F-948C1E7AFF30}"/>
                </a:ext>
              </a:extLst>
            </p:cNvPr>
            <p:cNvSpPr/>
            <p:nvPr/>
          </p:nvSpPr>
          <p:spPr>
            <a:xfrm>
              <a:off x="3715512" y="3934206"/>
              <a:ext cx="1703070" cy="1042416"/>
            </a:xfrm>
            <a:custGeom>
              <a:avLst/>
              <a:gdLst/>
              <a:ahLst/>
              <a:cxnLst/>
              <a:rect l="l" t="t" r="r" b="b"/>
              <a:pathLst>
                <a:path w="3406140" h="2084832">
                  <a:moveTo>
                    <a:pt x="0" y="0"/>
                  </a:moveTo>
                  <a:lnTo>
                    <a:pt x="3406140" y="0"/>
                  </a:lnTo>
                  <a:lnTo>
                    <a:pt x="3406140" y="2084832"/>
                  </a:lnTo>
                  <a:lnTo>
                    <a:pt x="0" y="2084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65A2539-1E8C-4F94-BEE3-26F73F0075AB}"/>
                </a:ext>
              </a:extLst>
            </p:cNvPr>
            <p:cNvSpPr/>
            <p:nvPr/>
          </p:nvSpPr>
          <p:spPr>
            <a:xfrm>
              <a:off x="5524500" y="3934206"/>
              <a:ext cx="1674876" cy="931164"/>
            </a:xfrm>
            <a:custGeom>
              <a:avLst/>
              <a:gdLst/>
              <a:ahLst/>
              <a:cxnLst/>
              <a:rect l="l" t="t" r="r" b="b"/>
              <a:pathLst>
                <a:path w="3349752" h="1862328">
                  <a:moveTo>
                    <a:pt x="0" y="0"/>
                  </a:moveTo>
                  <a:lnTo>
                    <a:pt x="3349752" y="0"/>
                  </a:lnTo>
                  <a:lnTo>
                    <a:pt x="3349752" y="1862328"/>
                  </a:lnTo>
                  <a:lnTo>
                    <a:pt x="0" y="186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04D37126-60EC-4C31-9057-66C3B573A9DB}"/>
                </a:ext>
              </a:extLst>
            </p:cNvPr>
            <p:cNvSpPr/>
            <p:nvPr/>
          </p:nvSpPr>
          <p:spPr>
            <a:xfrm>
              <a:off x="5520690" y="2753868"/>
              <a:ext cx="1703832" cy="941832"/>
            </a:xfrm>
            <a:custGeom>
              <a:avLst/>
              <a:gdLst/>
              <a:ahLst/>
              <a:cxnLst/>
              <a:rect l="l" t="t" r="r" b="b"/>
              <a:pathLst>
                <a:path w="3407664" h="1883664">
                  <a:moveTo>
                    <a:pt x="0" y="0"/>
                  </a:moveTo>
                  <a:lnTo>
                    <a:pt x="3407664" y="0"/>
                  </a:lnTo>
                  <a:lnTo>
                    <a:pt x="3407664" y="1883664"/>
                  </a:lnTo>
                  <a:lnTo>
                    <a:pt x="0" y="1883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tr-TR" sz="1350"/>
            </a:p>
          </p:txBody>
        </p:sp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02A565D9-7C44-4946-8E53-5FA144ADDA06}"/>
              </a:ext>
            </a:extLst>
          </p:cNvPr>
          <p:cNvSpPr txBox="1"/>
          <p:nvPr/>
        </p:nvSpPr>
        <p:spPr>
          <a:xfrm>
            <a:off x="1905000" y="8197215"/>
            <a:ext cx="143912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3200" b="1" u="sng" dirty="0">
                <a:solidFill>
                  <a:srgbClr val="ECEFEB"/>
                </a:solidFill>
                <a:latin typeface="Bell MT" panose="02020503060305020303" pitchFamily="18" charset="0"/>
              </a:rPr>
              <a:t>Ürünlerimiz ilaç değildir!</a:t>
            </a:r>
          </a:p>
          <a:p>
            <a:pPr lvl="0" algn="ctr"/>
            <a:r>
              <a:rPr lang="tr-TR" sz="3200" dirty="0">
                <a:solidFill>
                  <a:srgbClr val="ECEFEB"/>
                </a:solidFill>
                <a:latin typeface="Bell MT" panose="02020503060305020303" pitchFamily="18" charset="0"/>
              </a:rPr>
              <a:t>Normal beslenmeye destek olmak amacıyla kullanılır. 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51D020D0-3C11-4D44-9FE2-7CDACB961CD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1143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0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2AF3D979-44E6-40C3-A9E5-0E1D082C3D29}"/>
              </a:ext>
            </a:extLst>
          </p:cNvPr>
          <p:cNvGrpSpPr/>
          <p:nvPr/>
        </p:nvGrpSpPr>
        <p:grpSpPr>
          <a:xfrm>
            <a:off x="0" y="0"/>
            <a:ext cx="18288000" cy="8879830"/>
            <a:chOff x="838200" y="3086097"/>
            <a:chExt cx="11811000" cy="4256157"/>
          </a:xfrm>
        </p:grpSpPr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9A8FD1C1-173A-436A-9974-D8A092638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221" r="26659" b="28352"/>
            <a:stretch/>
          </p:blipFill>
          <p:spPr>
            <a:xfrm>
              <a:off x="838200" y="3086099"/>
              <a:ext cx="11811000" cy="4256155"/>
            </a:xfrm>
            <a:prstGeom prst="rect">
              <a:avLst/>
            </a:prstGeom>
          </p:spPr>
        </p:pic>
        <p:sp>
          <p:nvSpPr>
            <p:cNvPr id="14" name="Dikdörtgen 13">
              <a:extLst>
                <a:ext uri="{FF2B5EF4-FFF2-40B4-BE49-F238E27FC236}">
                  <a16:creationId xmlns:a16="http://schemas.microsoft.com/office/drawing/2014/main" id="{AF0F7DD8-CDFA-4AC5-9FC2-75304BD27078}"/>
                </a:ext>
              </a:extLst>
            </p:cNvPr>
            <p:cNvSpPr/>
            <p:nvPr/>
          </p:nvSpPr>
          <p:spPr>
            <a:xfrm flipV="1">
              <a:off x="1028700" y="3086097"/>
              <a:ext cx="5922974" cy="19812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875188" y="2175689"/>
            <a:ext cx="8726012" cy="2739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WELLTURES Ürünleri Neden Benzersizdir?</a:t>
            </a:r>
          </a:p>
          <a:p>
            <a:pPr lvl="0" algn="ctr">
              <a:spcBef>
                <a:spcPts val="1200"/>
              </a:spcBef>
            </a:pPr>
            <a:r>
              <a:rPr lang="tr-TR" sz="4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Çünkü Deri Çok Akıllıdır.</a:t>
            </a:r>
            <a:endParaRPr kumimoji="0" lang="tr-TR" sz="44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FFF0937B-80F9-4605-840E-2DC76CDBAE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8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0"/>
                </a:moveTo>
                <a:lnTo>
                  <a:pt x="0" y="0"/>
                </a:lnTo>
                <a:lnTo>
                  <a:pt x="0" y="10286996"/>
                </a:lnTo>
                <a:lnTo>
                  <a:pt x="18287999" y="10286996"/>
                </a:lnTo>
                <a:lnTo>
                  <a:pt x="18287999" y="0"/>
                </a:lnTo>
                <a:close/>
              </a:path>
            </a:pathLst>
          </a:custGeom>
          <a:solidFill>
            <a:srgbClr val="252525">
              <a:alpha val="85881"/>
            </a:srgbClr>
          </a:solidFill>
        </p:spPr>
        <p:txBody>
          <a:bodyPr wrap="square" lIns="0" tIns="0" rIns="0" bIns="0" rtlCol="0"/>
          <a:lstStyle>
            <a:defPPr>
              <a:defRPr lang="tr-TR"/>
            </a:def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8700" y="9165335"/>
            <a:ext cx="14973300" cy="1007363"/>
            <a:chOff x="685800" y="6110223"/>
            <a:chExt cx="9982200" cy="671575"/>
          </a:xfrm>
        </p:grpSpPr>
        <p:sp>
          <p:nvSpPr>
            <p:cNvPr id="4" name="object 4"/>
            <p:cNvSpPr/>
            <p:nvPr/>
          </p:nvSpPr>
          <p:spPr>
            <a:xfrm>
              <a:off x="685800" y="6110223"/>
              <a:ext cx="9982200" cy="25400"/>
            </a:xfrm>
            <a:custGeom>
              <a:avLst/>
              <a:gdLst/>
              <a:ahLst/>
              <a:cxnLst/>
              <a:rect l="l" t="t" r="r" b="b"/>
              <a:pathLst>
                <a:path w="14973300" h="38100">
                  <a:moveTo>
                    <a:pt x="14973300" y="0"/>
                  </a:moveTo>
                  <a:lnTo>
                    <a:pt x="0" y="0"/>
                  </a:lnTo>
                  <a:lnTo>
                    <a:pt x="0" y="38099"/>
                  </a:lnTo>
                  <a:lnTo>
                    <a:pt x="14973300" y="38099"/>
                  </a:lnTo>
                  <a:lnTo>
                    <a:pt x="1497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tr-TR"/>
              </a:def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Arial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98800" y="6161023"/>
              <a:ext cx="620775" cy="62077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933793" y="8924675"/>
            <a:ext cx="183515" cy="734696"/>
          </a:xfrm>
          <a:custGeom>
            <a:avLst/>
            <a:gdLst/>
            <a:ahLst/>
            <a:cxnLst/>
            <a:rect l="l" t="t" r="r" b="b"/>
            <a:pathLst>
              <a:path w="183515" h="734695">
                <a:moveTo>
                  <a:pt x="91678" y="0"/>
                </a:moveTo>
                <a:lnTo>
                  <a:pt x="55984" y="7208"/>
                </a:lnTo>
                <a:lnTo>
                  <a:pt x="26844" y="26868"/>
                </a:lnTo>
                <a:lnTo>
                  <a:pt x="7201" y="56035"/>
                </a:lnTo>
                <a:lnTo>
                  <a:pt x="0" y="91761"/>
                </a:lnTo>
                <a:lnTo>
                  <a:pt x="7201" y="127487"/>
                </a:lnTo>
                <a:lnTo>
                  <a:pt x="26844" y="156654"/>
                </a:lnTo>
                <a:lnTo>
                  <a:pt x="55985" y="176314"/>
                </a:lnTo>
                <a:lnTo>
                  <a:pt x="91679" y="183523"/>
                </a:lnTo>
                <a:lnTo>
                  <a:pt x="127373" y="176314"/>
                </a:lnTo>
                <a:lnTo>
                  <a:pt x="156513" y="156654"/>
                </a:lnTo>
                <a:lnTo>
                  <a:pt x="176156" y="127487"/>
                </a:lnTo>
                <a:lnTo>
                  <a:pt x="183358" y="91761"/>
                </a:lnTo>
                <a:lnTo>
                  <a:pt x="176156" y="56035"/>
                </a:lnTo>
                <a:lnTo>
                  <a:pt x="156513" y="26868"/>
                </a:lnTo>
                <a:lnTo>
                  <a:pt x="127372" y="7208"/>
                </a:lnTo>
                <a:lnTo>
                  <a:pt x="91678" y="0"/>
                </a:lnTo>
                <a:close/>
              </a:path>
              <a:path w="183515" h="734695">
                <a:moveTo>
                  <a:pt x="91679" y="275284"/>
                </a:moveTo>
                <a:lnTo>
                  <a:pt x="55985" y="282492"/>
                </a:lnTo>
                <a:lnTo>
                  <a:pt x="26845" y="302153"/>
                </a:lnTo>
                <a:lnTo>
                  <a:pt x="7202" y="331319"/>
                </a:lnTo>
                <a:lnTo>
                  <a:pt x="0" y="367046"/>
                </a:lnTo>
                <a:lnTo>
                  <a:pt x="7202" y="402772"/>
                </a:lnTo>
                <a:lnTo>
                  <a:pt x="26845" y="431938"/>
                </a:lnTo>
                <a:lnTo>
                  <a:pt x="55985" y="451599"/>
                </a:lnTo>
                <a:lnTo>
                  <a:pt x="91679" y="458807"/>
                </a:lnTo>
                <a:lnTo>
                  <a:pt x="127373" y="451599"/>
                </a:lnTo>
                <a:lnTo>
                  <a:pt x="156513" y="431938"/>
                </a:lnTo>
                <a:lnTo>
                  <a:pt x="176156" y="402772"/>
                </a:lnTo>
                <a:lnTo>
                  <a:pt x="183358" y="367046"/>
                </a:lnTo>
                <a:lnTo>
                  <a:pt x="176156" y="331319"/>
                </a:lnTo>
                <a:lnTo>
                  <a:pt x="156513" y="302153"/>
                </a:lnTo>
                <a:lnTo>
                  <a:pt x="127373" y="282492"/>
                </a:lnTo>
                <a:lnTo>
                  <a:pt x="91679" y="275284"/>
                </a:lnTo>
                <a:close/>
              </a:path>
              <a:path w="183515" h="734695">
                <a:moveTo>
                  <a:pt x="91679" y="550569"/>
                </a:moveTo>
                <a:lnTo>
                  <a:pt x="55985" y="557777"/>
                </a:lnTo>
                <a:lnTo>
                  <a:pt x="26845" y="577437"/>
                </a:lnTo>
                <a:lnTo>
                  <a:pt x="7202" y="606604"/>
                </a:lnTo>
                <a:lnTo>
                  <a:pt x="0" y="642330"/>
                </a:lnTo>
                <a:lnTo>
                  <a:pt x="7202" y="678055"/>
                </a:lnTo>
                <a:lnTo>
                  <a:pt x="26845" y="707220"/>
                </a:lnTo>
                <a:lnTo>
                  <a:pt x="55985" y="726878"/>
                </a:lnTo>
                <a:lnTo>
                  <a:pt x="91679" y="734086"/>
                </a:lnTo>
                <a:lnTo>
                  <a:pt x="127373" y="726878"/>
                </a:lnTo>
                <a:lnTo>
                  <a:pt x="156514" y="707220"/>
                </a:lnTo>
                <a:lnTo>
                  <a:pt x="176156" y="678055"/>
                </a:lnTo>
                <a:lnTo>
                  <a:pt x="183358" y="642330"/>
                </a:lnTo>
                <a:lnTo>
                  <a:pt x="176156" y="606604"/>
                </a:lnTo>
                <a:lnTo>
                  <a:pt x="156513" y="577437"/>
                </a:lnTo>
                <a:lnTo>
                  <a:pt x="127373" y="557777"/>
                </a:lnTo>
                <a:lnTo>
                  <a:pt x="91679" y="550569"/>
                </a:lnTo>
                <a:close/>
              </a:path>
            </a:pathLst>
          </a:custGeom>
          <a:solidFill>
            <a:srgbClr val="EBEEEB"/>
          </a:solidFill>
        </p:spPr>
        <p:txBody>
          <a:bodyPr wrap="square" lIns="0" tIns="0" rIns="0" bIns="0" rtlCol="0"/>
          <a:lstStyle>
            <a:defPPr>
              <a:defRPr lang="tr-TR"/>
            </a:def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181" y="1430891"/>
            <a:ext cx="5763604" cy="6836809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tr-TR"/>
            </a:def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45" normalizeH="0" baseline="0" noProof="0" dirty="0" err="1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Yaşadığınız</a:t>
            </a:r>
            <a:r>
              <a:rPr kumimoji="0" sz="4000" b="0" i="0" u="none" strike="noStrike" kern="1200" cap="none" spc="-3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60" normalizeH="0" baseline="0" noProof="0" dirty="0" err="1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Hayattan</a:t>
            </a: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15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MEMNUN</a:t>
            </a:r>
            <a:r>
              <a:rPr kumimoji="0" sz="4000" b="0" i="0" u="none" strike="noStrike" kern="1200" cap="none" spc="-20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4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DEĞİLSENİZ,</a:t>
            </a:r>
            <a:r>
              <a:rPr kumimoji="0" sz="4000" b="0" i="0" u="none" strike="noStrike" kern="1200" cap="none" spc="-26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26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Bunun</a:t>
            </a:r>
            <a:r>
              <a:rPr kumimoji="0" sz="4000" b="0" i="0" u="none" strike="noStrike" kern="1200" cap="none" spc="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65" normalizeH="0" baseline="0" noProof="0" dirty="0" err="1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Sebebi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4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YILLARDIR</a:t>
            </a:r>
            <a:r>
              <a:rPr kumimoji="0" sz="4000" b="0" i="0" u="none" strike="noStrike" kern="1200" cap="none" spc="-41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26" normalizeH="0" baseline="0" noProof="0" dirty="0" err="1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Yaptığınız</a:t>
            </a:r>
            <a:r>
              <a:rPr kumimoji="0" sz="4000" b="0" i="0" u="none" strike="noStrike" kern="1200" cap="none" spc="-20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41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YANLIŞ</a:t>
            </a:r>
            <a:r>
              <a:rPr kumimoji="0" sz="4000" b="0" i="0" u="none" strike="noStrike" kern="1200" cap="none" spc="120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9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TERCİHLER</a:t>
            </a:r>
            <a:r>
              <a:rPr kumimoji="0" sz="4000" b="0" i="0" u="none" strike="noStrike" kern="1200" cap="none" spc="-4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35" normalizeH="0" baseline="0" noProof="0" dirty="0" err="1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Olabilir</a:t>
            </a:r>
            <a:r>
              <a:rPr kumimoji="0" sz="4000" b="0" i="0" u="none" strike="noStrike" kern="1200" cap="none" spc="-35" normalizeH="0" baseline="0" noProof="0" dirty="0">
                <a:ln>
                  <a:noFill/>
                </a:ln>
                <a:solidFill>
                  <a:srgbClr val="EBEEE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ts val="5250"/>
              </a:lnSpc>
              <a:spcBef>
                <a:spcPts val="36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Hayatınızı</a:t>
            </a: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4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Değiştirmek</a:t>
            </a:r>
            <a:r>
              <a:rPr kumimoji="0" sz="40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26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İstiyorsanız</a:t>
            </a:r>
            <a:r>
              <a:rPr kumimoji="0" sz="4000" b="0" i="0" u="none" strike="noStrike" kern="1200" cap="none" spc="26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sz="400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SIRADIŞI</a:t>
            </a:r>
            <a:r>
              <a:rPr kumimoji="0" sz="40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BİR</a:t>
            </a:r>
            <a:r>
              <a:rPr kumimoji="0" sz="40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FİKRE</a:t>
            </a:r>
            <a:r>
              <a:rPr kumimoji="0" sz="40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sz="4000" b="0" i="0" u="none" strike="noStrike" kern="1200" cap="none" spc="1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İhtiyacınız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ts val="5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-3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Olabilir</a:t>
            </a:r>
            <a:r>
              <a:rPr kumimoji="0" sz="4000" b="0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9529336"/>
            <a:ext cx="344868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tr-TR"/>
            </a:defPPr>
          </a:lstStyle>
          <a:p>
            <a:pPr marL="12701" marR="0" lvl="0" indent="0" algn="l" defTabSz="1371600" rtl="0" eaLnBrk="1" fontAlgn="auto" latinLnBrk="0" hangingPunct="1">
              <a:lnSpc>
                <a:spcPts val="2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14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Welltures</a:t>
            </a:r>
            <a:r>
              <a:rPr kumimoji="0" sz="2400" b="0" i="0" u="none" strike="noStrike" kern="1200" cap="none" spc="371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15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Global</a:t>
            </a:r>
            <a:r>
              <a:rPr kumimoji="0" sz="2400" b="0" i="0" u="none" strike="noStrike" kern="1200" cap="none" spc="38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14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2024</a:t>
            </a:r>
            <a:r>
              <a:rPr kumimoji="0" sz="2400" b="0" i="0" u="none" strike="noStrike" kern="1200" cap="none" spc="375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|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E3F5EE4-8F15-40BA-B855-B938BCBA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093" y="797523"/>
            <a:ext cx="11104215" cy="79340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E0D0AC56-A1F2-4A0E-8D4A-AD429110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1" r="11016" b="-1"/>
          <a:stretch/>
        </p:blipFill>
        <p:spPr>
          <a:xfrm>
            <a:off x="7696200" y="-76193"/>
            <a:ext cx="14611914" cy="10363193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477704" y="2758976"/>
            <a:ext cx="5160433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Deri Yoluyla Yani </a:t>
            </a:r>
            <a:r>
              <a:rPr lang="tr-TR" sz="6000" dirty="0" err="1">
                <a:solidFill>
                  <a:srgbClr val="ECEFEB"/>
                </a:solidFill>
                <a:latin typeface="Bell MT" panose="02020503060305020303" pitchFamily="18" charset="0"/>
              </a:rPr>
              <a:t>Transdermal</a:t>
            </a:r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 </a:t>
            </a:r>
            <a:r>
              <a:rPr lang="tr-TR" sz="6000" dirty="0" err="1">
                <a:solidFill>
                  <a:srgbClr val="ECEFEB"/>
                </a:solidFill>
                <a:latin typeface="Bell MT" panose="02020503060305020303" pitchFamily="18" charset="0"/>
              </a:rPr>
              <a:t>Terapötik</a:t>
            </a:r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 Sistem Mucizesi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5ED64E2-1997-496A-8FC7-732450B38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715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9AD6411D-1221-410F-96E8-610953D7B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442301" cy="12291793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-990600" y="-2781300"/>
            <a:ext cx="16154400" cy="14097000"/>
          </a:xfrm>
          <a:prstGeom prst="rect">
            <a:avLst/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028700" y="3009900"/>
            <a:ext cx="12763500" cy="3810000"/>
            <a:chOff x="0" y="-365069"/>
            <a:chExt cx="17018000" cy="5080002"/>
          </a:xfrm>
        </p:grpSpPr>
        <p:sp>
          <p:nvSpPr>
            <p:cNvPr id="3" name="TextBox 3"/>
            <p:cNvSpPr txBox="1"/>
            <p:nvPr/>
          </p:nvSpPr>
          <p:spPr>
            <a:xfrm>
              <a:off x="0" y="-365069"/>
              <a:ext cx="17018000" cy="4216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tr-TR" sz="7200" dirty="0">
                  <a:solidFill>
                    <a:srgbClr val="ECEFEB"/>
                  </a:solidFill>
                  <a:latin typeface="Bell MT" panose="02020503060305020303" pitchFamily="18" charset="0"/>
                </a:rPr>
                <a:t>İŞİNİZİ KURMAYA BAŞLAYIN.</a:t>
              </a:r>
            </a:p>
            <a:p>
              <a:pPr lvl="0">
                <a:lnSpc>
                  <a:spcPct val="150000"/>
                </a:lnSpc>
              </a:pPr>
              <a:r>
                <a:rPr kumimoji="0" lang="tr-TR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CEFEB"/>
                  </a:solidFill>
                  <a:effectLst/>
                  <a:uLnTx/>
                  <a:uFillTx/>
                  <a:latin typeface="Bell MT" panose="02020503060305020303" pitchFamily="18" charset="0"/>
                  <a:ea typeface="+mn-ea"/>
                  <a:cs typeface="+mn-cs"/>
                </a:rPr>
                <a:t>ŞİMDİ!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511733"/>
              <a:ext cx="1676400" cy="203200"/>
            </a:xfrm>
            <a:prstGeom prst="rect">
              <a:avLst/>
            </a:prstGeom>
            <a:solidFill>
              <a:srgbClr val="ECEFE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7325" y="8420100"/>
            <a:ext cx="1123950" cy="1123950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6B276C45-9FE9-4C30-AFEC-04FDC12E1A45}"/>
              </a:ext>
            </a:extLst>
          </p:cNvPr>
          <p:cNvGrpSpPr/>
          <p:nvPr/>
        </p:nvGrpSpPr>
        <p:grpSpPr>
          <a:xfrm>
            <a:off x="1028700" y="8801100"/>
            <a:ext cx="14973300" cy="1008074"/>
            <a:chOff x="1028700" y="8877300"/>
            <a:chExt cx="14973300" cy="1008074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E304874-E324-4B9D-822B-FF6A04435979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C63CA-97E8-4296-B3C7-878BE66162CE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18" name="AutoShape 17">
                <a:extLst>
                  <a:ext uri="{FF2B5EF4-FFF2-40B4-BE49-F238E27FC236}">
                    <a16:creationId xmlns:a16="http://schemas.microsoft.com/office/drawing/2014/main" id="{A40DB5F3-F73F-4499-A94B-1D95FA59629F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16" name="Picture 2" descr="Welltures Global APK for Android Download">
              <a:extLst>
                <a:ext uri="{FF2B5EF4-FFF2-40B4-BE49-F238E27FC236}">
                  <a16:creationId xmlns:a16="http://schemas.microsoft.com/office/drawing/2014/main" id="{7BF76BB0-2896-4476-BADC-793A9343F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0F17B103-E92B-4A7C-B158-D3FA455FE5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715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VID-20220503-WA0000.mp4">
            <a:hlinkClick r:id="" action="ppaction://media"/>
            <a:extLst>
              <a:ext uri="{FF2B5EF4-FFF2-40B4-BE49-F238E27FC236}">
                <a16:creationId xmlns:a16="http://schemas.microsoft.com/office/drawing/2014/main" id="{A2975F90-2A0C-4C51-A608-98C5847A2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050"/>
            <a:ext cx="18321867" cy="103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662C2E21-D51B-42FD-B1E1-F58ACC7D6D45}"/>
              </a:ext>
            </a:extLst>
          </p:cNvPr>
          <p:cNvSpPr txBox="1"/>
          <p:nvPr/>
        </p:nvSpPr>
        <p:spPr>
          <a:xfrm>
            <a:off x="2895600" y="414079"/>
            <a:ext cx="125364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Klasik Ticaretin İşleyiş Şekli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5BF5E7C-7BBB-4508-BC64-8A673A85F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"/>
            <a:ext cx="1675288" cy="167528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CCC2350-062E-4556-B135-C49D7B6A6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2136457"/>
            <a:ext cx="3839318" cy="255954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C83D04-D49E-4C56-BE55-ACC40FAE7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8182" y="2024176"/>
            <a:ext cx="3458102" cy="2305401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B672C234-4E80-4258-A375-45590D8AFCDF}"/>
              </a:ext>
            </a:extLst>
          </p:cNvPr>
          <p:cNvSpPr txBox="1"/>
          <p:nvPr/>
        </p:nvSpPr>
        <p:spPr>
          <a:xfrm>
            <a:off x="762000" y="1763970"/>
            <a:ext cx="414433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Üretici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716441C2-C68A-4CCC-B5EF-DDF4F3E5D632}"/>
              </a:ext>
            </a:extLst>
          </p:cNvPr>
          <p:cNvSpPr txBox="1"/>
          <p:nvPr/>
        </p:nvSpPr>
        <p:spPr>
          <a:xfrm>
            <a:off x="4527523" y="2467335"/>
            <a:ext cx="3320087" cy="1538883"/>
          </a:xfrm>
          <a:prstGeom prst="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Maliyeti: 23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Lojistik: 3TL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Kar: 11TL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Vergi: 7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Amortisman: 1 TL</a:t>
            </a:r>
            <a:endParaRPr lang="en-US" sz="20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C60921D0-5D38-42B6-BB0B-BD9A4E295344}"/>
              </a:ext>
            </a:extLst>
          </p:cNvPr>
          <p:cNvSpPr txBox="1"/>
          <p:nvPr/>
        </p:nvSpPr>
        <p:spPr>
          <a:xfrm>
            <a:off x="9800266" y="1770102"/>
            <a:ext cx="414433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Toptancı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B5BBD12B-FEEB-4FF9-A147-34E936A6CEA3}"/>
              </a:ext>
            </a:extLst>
          </p:cNvPr>
          <p:cNvSpPr txBox="1"/>
          <p:nvPr/>
        </p:nvSpPr>
        <p:spPr>
          <a:xfrm>
            <a:off x="13944600" y="4359669"/>
            <a:ext cx="3687701" cy="2462213"/>
          </a:xfrm>
          <a:prstGeom prst="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Alış Maliyeti: 45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Kar: 6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Lojistik: 2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Vergi: 7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Reklam: 1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Depolama: 3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Eleman: 1TL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Diğer Masraflar: 5 TL</a:t>
            </a:r>
            <a:endParaRPr lang="en-US" sz="20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B3620509-6E86-4D37-8D0C-1011671BEC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383" y="6476201"/>
            <a:ext cx="3687701" cy="2203401"/>
          </a:xfrm>
          <a:prstGeom prst="rect">
            <a:avLst/>
          </a:prstGeom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4D2817BC-4055-48B1-89D5-5BE0ACC0AFB8}"/>
              </a:ext>
            </a:extLst>
          </p:cNvPr>
          <p:cNvSpPr txBox="1"/>
          <p:nvPr/>
        </p:nvSpPr>
        <p:spPr>
          <a:xfrm>
            <a:off x="9724066" y="5842005"/>
            <a:ext cx="414433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Perakendeci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BAB28C2-2267-40AE-968F-637B898B27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383" y="6107631"/>
            <a:ext cx="3188369" cy="2845869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DCC97830-F748-436D-B3B3-66E924E8588C}"/>
              </a:ext>
            </a:extLst>
          </p:cNvPr>
          <p:cNvSpPr txBox="1"/>
          <p:nvPr/>
        </p:nvSpPr>
        <p:spPr>
          <a:xfrm>
            <a:off x="4527523" y="7039152"/>
            <a:ext cx="3320087" cy="1846659"/>
          </a:xfrm>
          <a:prstGeom prst="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Maliyeti: 70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Reklam: 2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Kar: 10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Vergi: 7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Kira: 3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Diğer:8 TL</a:t>
            </a:r>
            <a:endParaRPr lang="en-US" sz="20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k: Aşağı 26">
            <a:extLst>
              <a:ext uri="{FF2B5EF4-FFF2-40B4-BE49-F238E27FC236}">
                <a16:creationId xmlns:a16="http://schemas.microsoft.com/office/drawing/2014/main" id="{0339B337-8129-4D9D-901A-2B39A81D78C4}"/>
              </a:ext>
            </a:extLst>
          </p:cNvPr>
          <p:cNvSpPr/>
          <p:nvPr/>
        </p:nvSpPr>
        <p:spPr>
          <a:xfrm rot="16200000">
            <a:off x="8773088" y="2343794"/>
            <a:ext cx="703284" cy="171626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k: Aşağı 34">
            <a:extLst>
              <a:ext uri="{FF2B5EF4-FFF2-40B4-BE49-F238E27FC236}">
                <a16:creationId xmlns:a16="http://schemas.microsoft.com/office/drawing/2014/main" id="{E077A31B-5CE5-44BE-9EC4-EF16FF18F089}"/>
              </a:ext>
            </a:extLst>
          </p:cNvPr>
          <p:cNvSpPr/>
          <p:nvPr/>
        </p:nvSpPr>
        <p:spPr>
          <a:xfrm rot="5400000" flipH="1">
            <a:off x="8773087" y="6994429"/>
            <a:ext cx="703284" cy="171626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ol Yukarı 35">
            <a:extLst>
              <a:ext uri="{FF2B5EF4-FFF2-40B4-BE49-F238E27FC236}">
                <a16:creationId xmlns:a16="http://schemas.microsoft.com/office/drawing/2014/main" id="{EA13B917-84D7-4418-AFCF-A7693B66F824}"/>
              </a:ext>
            </a:extLst>
          </p:cNvPr>
          <p:cNvSpPr/>
          <p:nvPr/>
        </p:nvSpPr>
        <p:spPr>
          <a:xfrm rot="16200000">
            <a:off x="14725385" y="2441192"/>
            <a:ext cx="1353850" cy="2079313"/>
          </a:xfrm>
          <a:prstGeom prst="lef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k: Sol Yukarı 36">
            <a:extLst>
              <a:ext uri="{FF2B5EF4-FFF2-40B4-BE49-F238E27FC236}">
                <a16:creationId xmlns:a16="http://schemas.microsoft.com/office/drawing/2014/main" id="{1DB7B5EF-D5C4-4D16-8040-D02E75982164}"/>
              </a:ext>
            </a:extLst>
          </p:cNvPr>
          <p:cNvSpPr/>
          <p:nvPr/>
        </p:nvSpPr>
        <p:spPr>
          <a:xfrm>
            <a:off x="13868400" y="7001380"/>
            <a:ext cx="2647168" cy="1357415"/>
          </a:xfrm>
          <a:prstGeom prst="lef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C5DD3-DD27-2257-B89D-09DCC31ADF6C}"/>
              </a:ext>
            </a:extLst>
          </p:cNvPr>
          <p:cNvSpPr txBox="1"/>
          <p:nvPr/>
        </p:nvSpPr>
        <p:spPr>
          <a:xfrm>
            <a:off x="718153" y="4888249"/>
            <a:ext cx="41443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Müşteri</a:t>
            </a:r>
          </a:p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TL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2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4">
            <a:extLst>
              <a:ext uri="{FF2B5EF4-FFF2-40B4-BE49-F238E27FC236}">
                <a16:creationId xmlns:a16="http://schemas.microsoft.com/office/drawing/2014/main" id="{8CFD9A5B-B4DA-4CC2-A1AE-8AF99FBD8ACB}"/>
              </a:ext>
            </a:extLst>
          </p:cNvPr>
          <p:cNvSpPr txBox="1"/>
          <p:nvPr/>
        </p:nvSpPr>
        <p:spPr>
          <a:xfrm>
            <a:off x="5114137" y="322275"/>
            <a:ext cx="941227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Marketing Ticaretin İşleyiş Şekli 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5E157B60-926C-48AB-BC42-8BC4A6713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"/>
            <a:ext cx="1675288" cy="1675288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92B637B-5D14-4C82-97FA-C400B81D3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750" y="2006983"/>
            <a:ext cx="4953524" cy="3302349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076B79FC-86A3-4CED-9D2E-BB168D01A128}"/>
              </a:ext>
            </a:extLst>
          </p:cNvPr>
          <p:cNvSpPr txBox="1"/>
          <p:nvPr/>
        </p:nvSpPr>
        <p:spPr>
          <a:xfrm>
            <a:off x="2328140" y="1714500"/>
            <a:ext cx="4144334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Üretici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196154D5-0604-4301-AB99-04B7804961E3}"/>
              </a:ext>
            </a:extLst>
          </p:cNvPr>
          <p:cNvSpPr txBox="1"/>
          <p:nvPr/>
        </p:nvSpPr>
        <p:spPr>
          <a:xfrm>
            <a:off x="10085257" y="2551646"/>
            <a:ext cx="3320087" cy="2769989"/>
          </a:xfrm>
          <a:prstGeom prst="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Maliyeti: 35TL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Lojistik: 4TL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</a:t>
            </a:r>
            <a:r>
              <a:rPr lang="tr-TR" sz="2000" spc="3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tr-TR" sz="2000" spc="3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lang="tr-TR" sz="20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Vergi: 7 TL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Reklam:0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Depolama: 0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Eleman: 0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Kira: 0</a:t>
            </a:r>
          </a:p>
          <a:p>
            <a:pPr algn="ctr"/>
            <a:r>
              <a:rPr lang="tr-TR" sz="20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Diğer Masraflar: 0</a:t>
            </a:r>
            <a:endParaRPr lang="en-US" sz="20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k: Aşağı 14">
            <a:extLst>
              <a:ext uri="{FF2B5EF4-FFF2-40B4-BE49-F238E27FC236}">
                <a16:creationId xmlns:a16="http://schemas.microsoft.com/office/drawing/2014/main" id="{EE756B07-FABF-419E-A774-E2022B0DFD8B}"/>
              </a:ext>
            </a:extLst>
          </p:cNvPr>
          <p:cNvSpPr/>
          <p:nvPr/>
        </p:nvSpPr>
        <p:spPr>
          <a:xfrm rot="16200000">
            <a:off x="8002799" y="3055991"/>
            <a:ext cx="703284" cy="171626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71B8002-4F3A-446D-9D7F-CC5746376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2200" y="6280337"/>
            <a:ext cx="4154984" cy="276998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7B6B53E2-79A6-4ECB-BF85-E352FF832960}"/>
              </a:ext>
            </a:extLst>
          </p:cNvPr>
          <p:cNvSpPr txBox="1"/>
          <p:nvPr/>
        </p:nvSpPr>
        <p:spPr>
          <a:xfrm>
            <a:off x="13838866" y="5178504"/>
            <a:ext cx="414433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Distribütör</a:t>
            </a:r>
          </a:p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TL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k: Sol Yukarı 17">
            <a:extLst>
              <a:ext uri="{FF2B5EF4-FFF2-40B4-BE49-F238E27FC236}">
                <a16:creationId xmlns:a16="http://schemas.microsoft.com/office/drawing/2014/main" id="{DA6EF4A6-02EF-471B-B8D0-B698ADCC66A0}"/>
              </a:ext>
            </a:extLst>
          </p:cNvPr>
          <p:cNvSpPr/>
          <p:nvPr/>
        </p:nvSpPr>
        <p:spPr>
          <a:xfrm rot="16200000">
            <a:off x="14582417" y="3198318"/>
            <a:ext cx="1353850" cy="2079313"/>
          </a:xfrm>
          <a:prstGeom prst="lef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k: Aşağı 18">
            <a:extLst>
              <a:ext uri="{FF2B5EF4-FFF2-40B4-BE49-F238E27FC236}">
                <a16:creationId xmlns:a16="http://schemas.microsoft.com/office/drawing/2014/main" id="{BBDC0C33-3D55-49A1-909D-323F1E9CC79A}"/>
              </a:ext>
            </a:extLst>
          </p:cNvPr>
          <p:cNvSpPr/>
          <p:nvPr/>
        </p:nvSpPr>
        <p:spPr>
          <a:xfrm rot="5400000" flipH="1">
            <a:off x="11855550" y="6923009"/>
            <a:ext cx="703284" cy="171626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A007C60-E037-46D4-A081-5AABD6F2748C}"/>
              </a:ext>
            </a:extLst>
          </p:cNvPr>
          <p:cNvSpPr txBox="1"/>
          <p:nvPr/>
        </p:nvSpPr>
        <p:spPr>
          <a:xfrm>
            <a:off x="7269475" y="7042478"/>
            <a:ext cx="3320087" cy="1477328"/>
          </a:xfrm>
          <a:prstGeom prst="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32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DİSTRİBÜTÖR KARI </a:t>
            </a:r>
          </a:p>
          <a:p>
            <a:pPr algn="ctr"/>
            <a:r>
              <a:rPr lang="tr-TR" sz="3200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TL</a:t>
            </a:r>
            <a:endParaRPr lang="en-US" sz="3200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A29BAFD9-147B-44AA-BE7E-9277E5AC4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258" y="6094926"/>
            <a:ext cx="3188369" cy="2845869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84A05B12-E20B-4790-8AEA-D8E8F92939D3}"/>
              </a:ext>
            </a:extLst>
          </p:cNvPr>
          <p:cNvSpPr txBox="1"/>
          <p:nvPr/>
        </p:nvSpPr>
        <p:spPr>
          <a:xfrm>
            <a:off x="716275" y="5143500"/>
            <a:ext cx="414433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Müşteri</a:t>
            </a:r>
          </a:p>
          <a:p>
            <a:pPr algn="ctr"/>
            <a:r>
              <a:rPr lang="tr-TR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TL</a:t>
            </a:r>
            <a:endParaRPr lang="en-US" sz="3600" b="1" spc="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k: Aşağı 23">
            <a:extLst>
              <a:ext uri="{FF2B5EF4-FFF2-40B4-BE49-F238E27FC236}">
                <a16:creationId xmlns:a16="http://schemas.microsoft.com/office/drawing/2014/main" id="{B8808536-B4EB-4F80-9E3F-B1F0D32066F8}"/>
              </a:ext>
            </a:extLst>
          </p:cNvPr>
          <p:cNvSpPr/>
          <p:nvPr/>
        </p:nvSpPr>
        <p:spPr>
          <a:xfrm rot="5400000" flipH="1">
            <a:off x="5413767" y="6923009"/>
            <a:ext cx="703284" cy="171626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55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CD0E8DB8-7F96-47D8-9C89-C81B401E46CC}"/>
              </a:ext>
            </a:extLst>
          </p:cNvPr>
          <p:cNvGrpSpPr/>
          <p:nvPr/>
        </p:nvGrpSpPr>
        <p:grpSpPr>
          <a:xfrm>
            <a:off x="1028700" y="9258300"/>
            <a:ext cx="14973300" cy="990600"/>
            <a:chOff x="1028700" y="9029700"/>
            <a:chExt cx="14973300" cy="990600"/>
          </a:xfrm>
        </p:grpSpPr>
        <p:sp>
          <p:nvSpPr>
            <p:cNvPr id="9" name="AutoShape 9"/>
            <p:cNvSpPr/>
            <p:nvPr/>
          </p:nvSpPr>
          <p:spPr>
            <a:xfrm>
              <a:off x="1028700" y="9029700"/>
              <a:ext cx="14973300" cy="38100"/>
            </a:xfrm>
            <a:prstGeom prst="rect">
              <a:avLst/>
            </a:prstGeom>
            <a:solidFill>
              <a:srgbClr val="303030"/>
            </a:solidFill>
          </p:spPr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62190D76-A435-4CBB-88B9-5C44B244AC54}"/>
                </a:ext>
              </a:extLst>
            </p:cNvPr>
            <p:cNvSpPr txBox="1"/>
            <p:nvPr/>
          </p:nvSpPr>
          <p:spPr>
            <a:xfrm>
              <a:off x="1028700" y="9335122"/>
              <a:ext cx="9544022" cy="401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192" normalizeH="0" baseline="0" noProof="0" dirty="0" err="1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Welltures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Global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202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|</a:t>
              </a:r>
            </a:p>
          </p:txBody>
        </p:sp>
        <p:pic>
          <p:nvPicPr>
            <p:cNvPr id="45" name="Picture 2" descr="Welltures Global APK for Android Download">
              <a:extLst>
                <a:ext uri="{FF2B5EF4-FFF2-40B4-BE49-F238E27FC236}">
                  <a16:creationId xmlns:a16="http://schemas.microsoft.com/office/drawing/2014/main" id="{E8F28A0C-6BA5-4CB3-AE01-9F530314D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9088426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12">
            <a:extLst>
              <a:ext uri="{FF2B5EF4-FFF2-40B4-BE49-F238E27FC236}">
                <a16:creationId xmlns:a16="http://schemas.microsoft.com/office/drawing/2014/main" id="{27B3F03D-B1C2-438A-B743-6FECDB89E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9972" y="8953500"/>
            <a:ext cx="1123950" cy="1123950"/>
          </a:xfrm>
          <a:prstGeom prst="rect">
            <a:avLst/>
          </a:prstGeom>
        </p:spPr>
      </p:pic>
      <p:sp>
        <p:nvSpPr>
          <p:cNvPr id="50" name="TextBox 4">
            <a:extLst>
              <a:ext uri="{FF2B5EF4-FFF2-40B4-BE49-F238E27FC236}">
                <a16:creationId xmlns:a16="http://schemas.microsoft.com/office/drawing/2014/main" id="{81312B8E-7A6A-4031-B882-52BF2F15DE34}"/>
              </a:ext>
            </a:extLst>
          </p:cNvPr>
          <p:cNvSpPr txBox="1"/>
          <p:nvPr/>
        </p:nvSpPr>
        <p:spPr>
          <a:xfrm>
            <a:off x="38100" y="495300"/>
            <a:ext cx="1821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72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Girişimcilik Paketleri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51E3B261-EE00-4781-9D03-D35FD7C07B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  <p:sp>
        <p:nvSpPr>
          <p:cNvPr id="42" name="TextBox 13">
            <a:extLst>
              <a:ext uri="{FF2B5EF4-FFF2-40B4-BE49-F238E27FC236}">
                <a16:creationId xmlns:a16="http://schemas.microsoft.com/office/drawing/2014/main" id="{D2A1D4DE-F237-402C-90D9-E4D98EE09BE1}"/>
              </a:ext>
            </a:extLst>
          </p:cNvPr>
          <p:cNvSpPr txBox="1"/>
          <p:nvPr/>
        </p:nvSpPr>
        <p:spPr>
          <a:xfrm>
            <a:off x="528458" y="2552700"/>
            <a:ext cx="2743587" cy="14157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 PAKET</a:t>
            </a:r>
          </a:p>
          <a:p>
            <a:pPr algn="ctr"/>
            <a:r>
              <a:rPr lang="tr-TR" sz="36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TL</a:t>
            </a:r>
            <a:endParaRPr lang="en-US" sz="3600" b="1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C59D70B-0781-4843-897C-19A0971BD345}"/>
              </a:ext>
            </a:extLst>
          </p:cNvPr>
          <p:cNvSpPr txBox="1"/>
          <p:nvPr/>
        </p:nvSpPr>
        <p:spPr>
          <a:xfrm>
            <a:off x="59160" y="7438192"/>
            <a:ext cx="3446040" cy="1041632"/>
          </a:xfrm>
          <a:prstGeom prst="rect">
            <a:avLst/>
          </a:prstGeom>
          <a:solidFill>
            <a:srgbClr val="EAE6E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Adeti: 2 Paket</a:t>
            </a:r>
          </a:p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Gücü: %8</a:t>
            </a:r>
          </a:p>
        </p:txBody>
      </p:sp>
      <p:pic>
        <p:nvPicPr>
          <p:cNvPr id="19" name="Resim 18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CB687B47-B6AF-46B4-96E5-A6BA1A70F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8" y="4081719"/>
            <a:ext cx="2743587" cy="3069334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71B69007-1C65-47D2-979E-AC32A83B07E4}"/>
              </a:ext>
            </a:extLst>
          </p:cNvPr>
          <p:cNvSpPr txBox="1"/>
          <p:nvPr/>
        </p:nvSpPr>
        <p:spPr>
          <a:xfrm>
            <a:off x="4145808" y="2554007"/>
            <a:ext cx="2743587" cy="14157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PAKET</a:t>
            </a:r>
          </a:p>
          <a:p>
            <a:pPr algn="ctr"/>
            <a:r>
              <a:rPr lang="tr-TR" sz="36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2200 TL</a:t>
            </a:r>
            <a:endParaRPr lang="en-US" sz="3600" b="1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33F6D9C-5737-409E-B990-B1284D8FE793}"/>
              </a:ext>
            </a:extLst>
          </p:cNvPr>
          <p:cNvSpPr txBox="1"/>
          <p:nvPr/>
        </p:nvSpPr>
        <p:spPr>
          <a:xfrm>
            <a:off x="3700965" y="7438191"/>
            <a:ext cx="3446040" cy="1041632"/>
          </a:xfrm>
          <a:prstGeom prst="rect">
            <a:avLst/>
          </a:prstGeom>
          <a:solidFill>
            <a:srgbClr val="EAE6E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Adeti: 4 Paket</a:t>
            </a:r>
          </a:p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Gücü: %10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2F41E713-2F40-4F87-91B7-F3C54DF614C8}"/>
              </a:ext>
            </a:extLst>
          </p:cNvPr>
          <p:cNvSpPr txBox="1"/>
          <p:nvPr/>
        </p:nvSpPr>
        <p:spPr>
          <a:xfrm>
            <a:off x="7871228" y="2552700"/>
            <a:ext cx="2743587" cy="14157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</a:p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PAKET</a:t>
            </a:r>
          </a:p>
          <a:p>
            <a:pPr algn="ctr"/>
            <a:r>
              <a:rPr lang="tr-TR" sz="36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7500TL</a:t>
            </a:r>
            <a:endParaRPr lang="en-US" sz="3600" b="1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2BC8766A-9519-47CB-B20A-B5A40285B2F0}"/>
              </a:ext>
            </a:extLst>
          </p:cNvPr>
          <p:cNvSpPr txBox="1"/>
          <p:nvPr/>
        </p:nvSpPr>
        <p:spPr>
          <a:xfrm>
            <a:off x="7401930" y="7438191"/>
            <a:ext cx="3446040" cy="1041632"/>
          </a:xfrm>
          <a:prstGeom prst="rect">
            <a:avLst/>
          </a:prstGeom>
          <a:solidFill>
            <a:srgbClr val="EAE6E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Adeti: 15 Paket</a:t>
            </a:r>
          </a:p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Gücü: %12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8427286C-F295-40CA-ABB9-80727C6D0764}"/>
              </a:ext>
            </a:extLst>
          </p:cNvPr>
          <p:cNvSpPr txBox="1"/>
          <p:nvPr/>
        </p:nvSpPr>
        <p:spPr>
          <a:xfrm>
            <a:off x="11547738" y="2559684"/>
            <a:ext cx="2743587" cy="14157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PLATINIUM PAKET</a:t>
            </a:r>
          </a:p>
          <a:p>
            <a:pPr algn="ctr"/>
            <a:r>
              <a:rPr lang="tr-TR" sz="36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14500TL</a:t>
            </a:r>
            <a:endParaRPr lang="en-US" sz="3600" b="1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87234909-C132-4C86-935A-011724923153}"/>
              </a:ext>
            </a:extLst>
          </p:cNvPr>
          <p:cNvSpPr txBox="1"/>
          <p:nvPr/>
        </p:nvSpPr>
        <p:spPr>
          <a:xfrm>
            <a:off x="11102895" y="7438191"/>
            <a:ext cx="3446040" cy="1041631"/>
          </a:xfrm>
          <a:prstGeom prst="rect">
            <a:avLst/>
          </a:prstGeom>
          <a:solidFill>
            <a:srgbClr val="EAE6E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Adeti: 30 Paket</a:t>
            </a:r>
          </a:p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Gücü: %14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A78FF301-477B-426D-B881-9C9F6135635E}"/>
              </a:ext>
            </a:extLst>
          </p:cNvPr>
          <p:cNvSpPr txBox="1"/>
          <p:nvPr/>
        </p:nvSpPr>
        <p:spPr>
          <a:xfrm>
            <a:off x="15172306" y="2552700"/>
            <a:ext cx="2743587" cy="141577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28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 PAKET</a:t>
            </a:r>
          </a:p>
          <a:p>
            <a:pPr algn="ctr"/>
            <a:r>
              <a:rPr lang="tr-TR" sz="3600" b="1" spc="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19500 TL</a:t>
            </a:r>
            <a:endParaRPr lang="en-US" sz="3600" b="1" spc="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A415D4D6-1C31-44AC-BD37-5447B849E7F5}"/>
              </a:ext>
            </a:extLst>
          </p:cNvPr>
          <p:cNvSpPr txBox="1"/>
          <p:nvPr/>
        </p:nvSpPr>
        <p:spPr>
          <a:xfrm>
            <a:off x="14751918" y="7444123"/>
            <a:ext cx="3446040" cy="1041632"/>
          </a:xfrm>
          <a:prstGeom prst="rect">
            <a:avLst/>
          </a:prstGeom>
          <a:solidFill>
            <a:srgbClr val="EAE6E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Ürün Adeti: 45 Paket</a:t>
            </a:r>
          </a:p>
          <a:p>
            <a:pPr algn="ctr">
              <a:lnSpc>
                <a:spcPct val="150000"/>
              </a:lnSpc>
            </a:pPr>
            <a:r>
              <a:rPr lang="tr-TR" sz="2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Gücü: %16</a:t>
            </a:r>
          </a:p>
        </p:txBody>
      </p:sp>
      <p:pic>
        <p:nvPicPr>
          <p:cNvPr id="38" name="Resim 37" descr="kutu, iç mekan, kontrol, teyp, bant içeren bir resim&#10;&#10;Açıklama otomatik olarak oluşturuldu">
            <a:extLst>
              <a:ext uri="{FF2B5EF4-FFF2-40B4-BE49-F238E27FC236}">
                <a16:creationId xmlns:a16="http://schemas.microsoft.com/office/drawing/2014/main" id="{ADD5EEE9-EB8D-4838-968F-28C308E62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94" y="4187062"/>
            <a:ext cx="2526782" cy="2677852"/>
          </a:xfrm>
          <a:prstGeom prst="rect">
            <a:avLst/>
          </a:prstGeom>
        </p:spPr>
      </p:pic>
      <p:pic>
        <p:nvPicPr>
          <p:cNvPr id="40" name="Resim 39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67F6F62A-98C2-4289-87B1-2D19D258B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20" y="4277460"/>
            <a:ext cx="2783471" cy="2677852"/>
          </a:xfrm>
          <a:prstGeom prst="rect">
            <a:avLst/>
          </a:prstGeom>
        </p:spPr>
      </p:pic>
      <p:pic>
        <p:nvPicPr>
          <p:cNvPr id="41" name="Resim 40" descr="metin, ekran görüntüsü, elektronik donanım, metre içeren bir resim&#10;&#10;Açıklama otomatik olarak oluşturuldu">
            <a:extLst>
              <a:ext uri="{FF2B5EF4-FFF2-40B4-BE49-F238E27FC236}">
                <a16:creationId xmlns:a16="http://schemas.microsoft.com/office/drawing/2014/main" id="{D70AA976-7DBA-4C39-8626-12400652FD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693" y="4294757"/>
            <a:ext cx="2682443" cy="2619092"/>
          </a:xfrm>
          <a:prstGeom prst="rect">
            <a:avLst/>
          </a:prstGeom>
        </p:spPr>
      </p:pic>
      <p:pic>
        <p:nvPicPr>
          <p:cNvPr id="48" name="Resim 47" descr="mum, iç mekan, kutu, hafif içeren bir resim&#10;&#10;Açıklama otomatik olarak oluşturuldu">
            <a:extLst>
              <a:ext uri="{FF2B5EF4-FFF2-40B4-BE49-F238E27FC236}">
                <a16:creationId xmlns:a16="http://schemas.microsoft.com/office/drawing/2014/main" id="{698E368C-E165-4701-8275-EBB5C89276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4294757"/>
            <a:ext cx="2962860" cy="2758599"/>
          </a:xfrm>
          <a:prstGeom prst="rect">
            <a:avLst/>
          </a:prstGeom>
        </p:spPr>
      </p:pic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FF3987D5-9EC1-471D-A0F2-3ABB2E704A7C}"/>
              </a:ext>
            </a:extLst>
          </p:cNvPr>
          <p:cNvSpPr/>
          <p:nvPr/>
        </p:nvSpPr>
        <p:spPr>
          <a:xfrm>
            <a:off x="97260" y="2078592"/>
            <a:ext cx="3370269" cy="6912386"/>
          </a:xfrm>
          <a:prstGeom prst="roundRect">
            <a:avLst/>
          </a:prstGeom>
          <a:noFill/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Dikdörtgen: Yuvarlatılmış Köşeler 50">
            <a:extLst>
              <a:ext uri="{FF2B5EF4-FFF2-40B4-BE49-F238E27FC236}">
                <a16:creationId xmlns:a16="http://schemas.microsoft.com/office/drawing/2014/main" id="{ADD816A5-519B-4706-89EC-CEF3EB31357E}"/>
              </a:ext>
            </a:extLst>
          </p:cNvPr>
          <p:cNvSpPr/>
          <p:nvPr/>
        </p:nvSpPr>
        <p:spPr>
          <a:xfrm>
            <a:off x="7450131" y="2078593"/>
            <a:ext cx="3370269" cy="6912386"/>
          </a:xfrm>
          <a:prstGeom prst="roundRect">
            <a:avLst/>
          </a:prstGeom>
          <a:noFill/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Dikdörtgen: Yuvarlatılmış Köşeler 51">
            <a:extLst>
              <a:ext uri="{FF2B5EF4-FFF2-40B4-BE49-F238E27FC236}">
                <a16:creationId xmlns:a16="http://schemas.microsoft.com/office/drawing/2014/main" id="{9D5333AD-525A-4C59-992D-E5D518CE8BA4}"/>
              </a:ext>
            </a:extLst>
          </p:cNvPr>
          <p:cNvSpPr/>
          <p:nvPr/>
        </p:nvSpPr>
        <p:spPr>
          <a:xfrm>
            <a:off x="3695344" y="2078592"/>
            <a:ext cx="3370269" cy="691238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: Yuvarlatılmış Köşeler 52">
            <a:extLst>
              <a:ext uri="{FF2B5EF4-FFF2-40B4-BE49-F238E27FC236}">
                <a16:creationId xmlns:a16="http://schemas.microsoft.com/office/drawing/2014/main" id="{0BB94CB2-F3AE-478B-836F-4B065E9C56DE}"/>
              </a:ext>
            </a:extLst>
          </p:cNvPr>
          <p:cNvSpPr/>
          <p:nvPr/>
        </p:nvSpPr>
        <p:spPr>
          <a:xfrm>
            <a:off x="11115380" y="2078593"/>
            <a:ext cx="3370269" cy="6912386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ikdörtgen: Yuvarlatılmış Köşeler 53">
            <a:extLst>
              <a:ext uri="{FF2B5EF4-FFF2-40B4-BE49-F238E27FC236}">
                <a16:creationId xmlns:a16="http://schemas.microsoft.com/office/drawing/2014/main" id="{AF65A435-3913-4EE7-9E55-F3050D800E09}"/>
              </a:ext>
            </a:extLst>
          </p:cNvPr>
          <p:cNvSpPr/>
          <p:nvPr/>
        </p:nvSpPr>
        <p:spPr>
          <a:xfrm>
            <a:off x="14730858" y="2078593"/>
            <a:ext cx="3370269" cy="6912386"/>
          </a:xfrm>
          <a:prstGeom prst="roundRect">
            <a:avLst/>
          </a:prstGeom>
          <a:noFill/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1D3FD0CC-FDA3-4D77-AF60-6FD4E322DADF}"/>
              </a:ext>
            </a:extLst>
          </p:cNvPr>
          <p:cNvSpPr/>
          <p:nvPr/>
        </p:nvSpPr>
        <p:spPr>
          <a:xfrm>
            <a:off x="10184911" y="-14714150"/>
            <a:ext cx="19209618" cy="14097000"/>
          </a:xfrm>
          <a:prstGeom prst="rect">
            <a:avLst/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3">
            <a:extLst>
              <a:ext uri="{FF2B5EF4-FFF2-40B4-BE49-F238E27FC236}">
                <a16:creationId xmlns:a16="http://schemas.microsoft.com/office/drawing/2014/main" id="{9699C25E-BDB9-4A1F-8BAC-03896FD37E04}"/>
              </a:ext>
            </a:extLst>
          </p:cNvPr>
          <p:cNvSpPr txBox="1"/>
          <p:nvPr/>
        </p:nvSpPr>
        <p:spPr>
          <a:xfrm>
            <a:off x="926645" y="12985948"/>
            <a:ext cx="1517741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7200" dirty="0">
                <a:solidFill>
                  <a:srgbClr val="ECEFEB"/>
                </a:solidFill>
                <a:latin typeface="Bell MT" panose="02020503060305020303" pitchFamily="18" charset="0"/>
              </a:rPr>
              <a:t>HATIRLATMA!</a:t>
            </a:r>
          </a:p>
          <a:p>
            <a:pPr lvl="0" algn="ctr"/>
            <a:r>
              <a:rPr lang="tr-TR" sz="7200" dirty="0">
                <a:solidFill>
                  <a:srgbClr val="ECEFEB"/>
                </a:solidFill>
                <a:latin typeface="Bell MT" panose="02020503060305020303" pitchFamily="18" charset="0"/>
              </a:rPr>
              <a:t>Bu yaptığınız YATIRIM, PARA KAZANMAK için yapılan bir GİRİŞİMDİR.</a:t>
            </a:r>
          </a:p>
          <a:p>
            <a:pPr lvl="0" algn="ctr"/>
            <a:r>
              <a:rPr lang="tr-TR" sz="7200" dirty="0">
                <a:solidFill>
                  <a:srgbClr val="ECEFEB"/>
                </a:solidFill>
                <a:latin typeface="Bell MT" panose="02020503060305020303" pitchFamily="18" charset="0"/>
              </a:rPr>
              <a:t>EV MASRAFI DEĞİLDİR!</a:t>
            </a:r>
          </a:p>
        </p:txBody>
      </p:sp>
    </p:spTree>
    <p:extLst>
      <p:ext uri="{BB962C8B-B14F-4D97-AF65-F5344CB8AC3E}">
        <p14:creationId xmlns:p14="http://schemas.microsoft.com/office/powerpoint/2010/main" val="214485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450446" y="5682152"/>
            <a:ext cx="5067300" cy="1021556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Satış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1CA8D58-074A-48C1-8047-055F2D8F295E}"/>
              </a:ext>
            </a:extLst>
          </p:cNvPr>
          <p:cNvSpPr txBox="1"/>
          <p:nvPr/>
        </p:nvSpPr>
        <p:spPr>
          <a:xfrm>
            <a:off x="4878123" y="715508"/>
            <a:ext cx="85317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6000" dirty="0" err="1">
                <a:solidFill>
                  <a:srgbClr val="ECEFEB"/>
                </a:solidFill>
                <a:latin typeface="Bell MT" panose="02020503060305020303" pitchFamily="18" charset="0"/>
              </a:rPr>
              <a:t>Hangi</a:t>
            </a:r>
            <a:r>
              <a:rPr lang="en-US" sz="6000" dirty="0">
                <a:solidFill>
                  <a:srgbClr val="ECEFEB"/>
                </a:solidFill>
                <a:latin typeface="Bell MT" panose="02020503060305020303" pitchFamily="18" charset="0"/>
              </a:rPr>
              <a:t> WELLTURES </a:t>
            </a:r>
            <a:r>
              <a:rPr lang="en-US" sz="6000" dirty="0" err="1">
                <a:solidFill>
                  <a:srgbClr val="ECEFEB"/>
                </a:solidFill>
                <a:latin typeface="Bell MT" panose="02020503060305020303" pitchFamily="18" charset="0"/>
              </a:rPr>
              <a:t>Ticareti</a:t>
            </a:r>
            <a:r>
              <a:rPr lang="en-US" sz="6000" dirty="0">
                <a:solidFill>
                  <a:srgbClr val="ECEFEB"/>
                </a:solidFill>
                <a:latin typeface="Bell MT" panose="02020503060305020303" pitchFamily="18" charset="0"/>
              </a:rPr>
              <a:t> Size </a:t>
            </a:r>
            <a:r>
              <a:rPr lang="en-US" sz="6000" dirty="0" err="1">
                <a:solidFill>
                  <a:srgbClr val="ECEFEB"/>
                </a:solidFill>
                <a:latin typeface="Bell MT" panose="02020503060305020303" pitchFamily="18" charset="0"/>
              </a:rPr>
              <a:t>Uygun</a:t>
            </a:r>
            <a:r>
              <a:rPr lang="en-US" sz="6000" dirty="0">
                <a:solidFill>
                  <a:srgbClr val="ECEFEB"/>
                </a:solidFill>
                <a:latin typeface="Bell MT" panose="02020503060305020303" pitchFamily="18" charset="0"/>
              </a:rPr>
              <a:t>?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B52F0390-811B-4E3D-9F5B-E5E1AB3EAD1E}"/>
              </a:ext>
            </a:extLst>
          </p:cNvPr>
          <p:cNvSpPr txBox="1"/>
          <p:nvPr/>
        </p:nvSpPr>
        <p:spPr>
          <a:xfrm>
            <a:off x="12036954" y="5682152"/>
            <a:ext cx="5067300" cy="1021556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000" dirty="0">
                <a:solidFill>
                  <a:srgbClr val="ECEFEB"/>
                </a:solidFill>
                <a:latin typeface="Bell MT" panose="02020503060305020303" pitchFamily="18" charset="0"/>
              </a:rPr>
              <a:t>Organizasyon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F7E61D12-7744-4031-91A6-98AF6C821BE0}"/>
              </a:ext>
            </a:extLst>
          </p:cNvPr>
          <p:cNvSpPr txBox="1"/>
          <p:nvPr/>
        </p:nvSpPr>
        <p:spPr>
          <a:xfrm>
            <a:off x="6610350" y="7660142"/>
            <a:ext cx="5067300" cy="1021556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Her İkisi de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FB8B8F6F-290E-44B4-A709-D3FAAF334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359" y="3028308"/>
            <a:ext cx="5605474" cy="315307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16DD4022-B93D-40BB-A935-C0C9845F1F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67812"/>
            <a:ext cx="1675288" cy="167528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9E9758DF-946E-4B37-9CC8-8CC331CCA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483" y="3028308"/>
            <a:ext cx="4491317" cy="2994211"/>
          </a:xfrm>
          <a:prstGeom prst="rect">
            <a:avLst/>
          </a:prstGeom>
        </p:spPr>
      </p:pic>
      <p:cxnSp>
        <p:nvCxnSpPr>
          <p:cNvPr id="20" name="Düz Ok Bağlayıcısı 19">
            <a:extLst>
              <a:ext uri="{FF2B5EF4-FFF2-40B4-BE49-F238E27FC236}">
                <a16:creationId xmlns:a16="http://schemas.microsoft.com/office/drawing/2014/main" id="{143D4CAF-6B04-4464-9559-F16A29531A43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517746" y="6192930"/>
            <a:ext cx="2346059" cy="1092627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FD51FF51-C492-4E0A-B37F-65B20F2C42F8}"/>
              </a:ext>
            </a:extLst>
          </p:cNvPr>
          <p:cNvCxnSpPr>
            <a:cxnSpLocks/>
          </p:cNvCxnSpPr>
          <p:nvPr/>
        </p:nvCxnSpPr>
        <p:spPr>
          <a:xfrm flipH="1">
            <a:off x="9976907" y="6090331"/>
            <a:ext cx="2060047" cy="1194096"/>
          </a:xfrm>
          <a:prstGeom prst="straightConnector1">
            <a:avLst/>
          </a:prstGeom>
          <a:ln w="762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516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Resim 15">
            <a:extLst>
              <a:ext uri="{FF2B5EF4-FFF2-40B4-BE49-F238E27FC236}">
                <a16:creationId xmlns:a16="http://schemas.microsoft.com/office/drawing/2014/main" id="{FFF0937B-80F9-4605-840E-2DC76CDBA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1675288" cy="1675288"/>
          </a:xfrm>
          <a:prstGeom prst="rect">
            <a:avLst/>
          </a:prstGeom>
        </p:spPr>
      </p:pic>
      <p:pic>
        <p:nvPicPr>
          <p:cNvPr id="2050" name="Picture 2" descr="How to Offer Customer Financing: A Comprehensive Guide | Resolve">
            <a:extLst>
              <a:ext uri="{FF2B5EF4-FFF2-40B4-BE49-F238E27FC236}">
                <a16:creationId xmlns:a16="http://schemas.microsoft.com/office/drawing/2014/main" id="{5802D5B4-2A84-42EA-8150-51536DAB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5E68EE5C-9180-489C-BDB7-8086622B9A60}"/>
              </a:ext>
            </a:extLst>
          </p:cNvPr>
          <p:cNvSpPr/>
          <p:nvPr/>
        </p:nvSpPr>
        <p:spPr>
          <a:xfrm>
            <a:off x="3200400" y="3254262"/>
            <a:ext cx="15087600" cy="1889238"/>
          </a:xfrm>
          <a:prstGeom prst="rect">
            <a:avLst/>
          </a:prstGeom>
          <a:solidFill>
            <a:srgbClr val="FA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192C5223-76FB-4D77-8EFB-9684D4C54759}"/>
              </a:ext>
            </a:extLst>
          </p:cNvPr>
          <p:cNvSpPr txBox="1"/>
          <p:nvPr/>
        </p:nvSpPr>
        <p:spPr>
          <a:xfrm>
            <a:off x="4780994" y="3266962"/>
            <a:ext cx="8726012" cy="1354217"/>
          </a:xfrm>
          <a:prstGeom prst="rect">
            <a:avLst/>
          </a:prstGeom>
          <a:solidFill>
            <a:srgbClr val="F7F4F0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8800" b="1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ÖDEME PLANI</a:t>
            </a:r>
            <a:endParaRPr kumimoji="0" lang="tr-TR" sz="6600" b="1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F4A0373-1DE6-4AD8-9632-3BB69CC12A01}"/>
              </a:ext>
            </a:extLst>
          </p:cNvPr>
          <p:cNvSpPr txBox="1"/>
          <p:nvPr/>
        </p:nvSpPr>
        <p:spPr>
          <a:xfrm>
            <a:off x="1942313" y="5486400"/>
            <a:ext cx="634364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Perakende Satış Karı</a:t>
            </a:r>
          </a:p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Referans Geliri</a:t>
            </a:r>
          </a:p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Aktiflik </a:t>
            </a:r>
            <a:r>
              <a:rPr lang="tr-TR" sz="3600" spc="56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Bonusu</a:t>
            </a:r>
            <a:endParaRPr lang="tr-TR" sz="3600" spc="56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Liderlik </a:t>
            </a:r>
            <a:r>
              <a:rPr lang="tr-TR" sz="3600" spc="56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Bonusu</a:t>
            </a:r>
            <a:endParaRPr lang="tr-TR" sz="3600" spc="56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Geliri</a:t>
            </a:r>
          </a:p>
          <a:p>
            <a:pPr marL="514350" lvl="0" indent="-514350" algn="ctr">
              <a:buClr>
                <a:schemeClr val="bg2">
                  <a:lumMod val="25000"/>
                </a:schemeClr>
              </a:buClr>
              <a:buFont typeface="+mj-lt"/>
              <a:buAutoNum type="arabicPeriod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Kariyer Primi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37E63098-0AA0-4215-A5A0-8A61E3657D65}"/>
              </a:ext>
            </a:extLst>
          </p:cNvPr>
          <p:cNvSpPr txBox="1"/>
          <p:nvPr/>
        </p:nvSpPr>
        <p:spPr>
          <a:xfrm>
            <a:off x="10002039" y="5486400"/>
            <a:ext cx="634364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ctr">
              <a:buClr>
                <a:schemeClr val="bg2">
                  <a:lumMod val="25000"/>
                </a:schemeClr>
              </a:buClr>
              <a:buFont typeface="+mj-lt"/>
              <a:buAutoNum type="arabicPeriod" startAt="7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 Primi</a:t>
            </a:r>
          </a:p>
          <a:p>
            <a:pPr marL="571500" lvl="0" indent="-571500" algn="ctr">
              <a:buClr>
                <a:schemeClr val="bg2">
                  <a:lumMod val="25000"/>
                </a:schemeClr>
              </a:buClr>
              <a:buFont typeface="+mj-lt"/>
              <a:buAutoNum type="arabicPeriod" startAt="7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Derinlik Geliri</a:t>
            </a:r>
          </a:p>
          <a:p>
            <a:pPr marL="571500" lvl="0" indent="-571500" algn="ctr">
              <a:buClr>
                <a:schemeClr val="bg2">
                  <a:lumMod val="25000"/>
                </a:schemeClr>
              </a:buClr>
              <a:buFont typeface="+mj-lt"/>
              <a:buAutoNum type="arabicPeriod" startAt="7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Saha Destek Payı</a:t>
            </a:r>
          </a:p>
          <a:p>
            <a:pPr marL="571500" lvl="0" indent="-571500" algn="ctr">
              <a:buClr>
                <a:schemeClr val="bg2">
                  <a:lumMod val="25000"/>
                </a:schemeClr>
              </a:buClr>
              <a:buFont typeface="+mj-lt"/>
              <a:buAutoNum type="arabicPeriod" startAt="7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Araç Katkı Payı</a:t>
            </a:r>
          </a:p>
          <a:p>
            <a:pPr marL="571500" lvl="0" indent="-571500" algn="ctr">
              <a:buClr>
                <a:schemeClr val="bg2">
                  <a:lumMod val="25000"/>
                </a:schemeClr>
              </a:buClr>
              <a:buFont typeface="+mj-lt"/>
              <a:buAutoNum type="arabicPeriod" startAt="7"/>
            </a:pPr>
            <a:r>
              <a:rPr lang="tr-TR" sz="36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Mağaza Komisyonu</a:t>
            </a:r>
          </a:p>
        </p:txBody>
      </p:sp>
    </p:spTree>
    <p:extLst>
      <p:ext uri="{BB962C8B-B14F-4D97-AF65-F5344CB8AC3E}">
        <p14:creationId xmlns:p14="http://schemas.microsoft.com/office/powerpoint/2010/main" val="302793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56438" y="2310050"/>
          <a:ext cx="16221071" cy="7465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7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9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6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692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963294" algn="r">
                        <a:lnSpc>
                          <a:spcPct val="100000"/>
                        </a:lnSpc>
                      </a:pPr>
                      <a:r>
                        <a:rPr sz="1900" b="1" spc="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PAKET</a:t>
                      </a:r>
                      <a:r>
                        <a:rPr sz="1900" b="1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ADI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05054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80" dirty="0">
                          <a:latin typeface="Trebuchet MS"/>
                          <a:cs typeface="Trebuchet MS"/>
                        </a:rPr>
                        <a:t>ÜRÜN</a:t>
                      </a:r>
                      <a:r>
                        <a:rPr sz="1900" b="1" spc="-1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30" dirty="0">
                          <a:latin typeface="Trebuchet MS"/>
                          <a:cs typeface="Trebuchet MS"/>
                        </a:rPr>
                        <a:t>ADETİ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AFC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55" dirty="0">
                          <a:latin typeface="Trebuchet MS"/>
                          <a:cs typeface="Trebuchet MS"/>
                        </a:rPr>
                        <a:t>PAKET</a:t>
                      </a:r>
                      <a:r>
                        <a:rPr sz="1900" b="1" spc="-1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FİYATI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AFC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110" dirty="0">
                          <a:latin typeface="Trebuchet MS"/>
                          <a:cs typeface="Trebuchet MS"/>
                        </a:rPr>
                        <a:t>BİRİM</a:t>
                      </a:r>
                      <a:r>
                        <a:rPr sz="1900" b="1" spc="-1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FİYATI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AFC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85" dirty="0">
                          <a:latin typeface="Trebuchet MS"/>
                          <a:cs typeface="Trebuchet MS"/>
                        </a:rPr>
                        <a:t>TOPLAM</a:t>
                      </a:r>
                      <a:r>
                        <a:rPr sz="1900" b="1" spc="-1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105" dirty="0">
                          <a:latin typeface="Trebuchet MS"/>
                          <a:cs typeface="Trebuchet MS"/>
                        </a:rPr>
                        <a:t>CİRO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AFC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105" dirty="0">
                          <a:latin typeface="Trebuchet MS"/>
                          <a:cs typeface="Trebuchet MS"/>
                        </a:rPr>
                        <a:t>KÂR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AFC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BRONZE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11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ADET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65175">
                        <a:lnSpc>
                          <a:spcPct val="100000"/>
                        </a:lnSpc>
                      </a:pPr>
                      <a:r>
                        <a:rPr sz="1900" spc="-1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1.200</a:t>
                      </a:r>
                      <a:r>
                        <a:rPr sz="1900" spc="-7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600</a:t>
                      </a:r>
                      <a:r>
                        <a:rPr sz="1900" spc="-13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29944">
                        <a:lnSpc>
                          <a:spcPct val="100000"/>
                        </a:lnSpc>
                      </a:pPr>
                      <a:r>
                        <a:rPr sz="1900" spc="-1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2.200</a:t>
                      </a:r>
                      <a:r>
                        <a:rPr sz="1900" spc="-5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43280">
                        <a:lnSpc>
                          <a:spcPct val="100000"/>
                        </a:lnSpc>
                      </a:pPr>
                      <a:r>
                        <a:rPr sz="1900" spc="-17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1.000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SILVER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</a:t>
                      </a:r>
                      <a:r>
                        <a:rPr sz="1900" spc="-11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ADET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34695">
                        <a:lnSpc>
                          <a:spcPct val="100000"/>
                        </a:lnSpc>
                      </a:pPr>
                      <a:r>
                        <a:rPr sz="1900" spc="-1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2.200</a:t>
                      </a:r>
                      <a:r>
                        <a:rPr sz="1900" spc="-5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550</a:t>
                      </a:r>
                      <a:r>
                        <a:rPr sz="1900" spc="-1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16610">
                        <a:lnSpc>
                          <a:spcPct val="100000"/>
                        </a:lnSpc>
                      </a:pPr>
                      <a:r>
                        <a:rPr sz="1900" spc="-6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4.400</a:t>
                      </a:r>
                      <a:r>
                        <a:rPr sz="1900" spc="-6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19150">
                        <a:lnSpc>
                          <a:spcPct val="100000"/>
                        </a:lnSpc>
                      </a:pPr>
                      <a:r>
                        <a:rPr sz="1900" spc="-1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2.200</a:t>
                      </a:r>
                      <a:r>
                        <a:rPr sz="1900" spc="-5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5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GOLD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31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15</a:t>
                      </a:r>
                      <a:r>
                        <a:rPr sz="1900" spc="-9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ADET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31520">
                        <a:lnSpc>
                          <a:spcPct val="100000"/>
                        </a:lnSpc>
                      </a:pPr>
                      <a:r>
                        <a:rPr sz="1900" spc="-9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7.500</a:t>
                      </a:r>
                      <a:r>
                        <a:rPr sz="1900" spc="-7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500</a:t>
                      </a:r>
                      <a:r>
                        <a:rPr sz="1900" spc="-1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77875">
                        <a:lnSpc>
                          <a:spcPct val="100000"/>
                        </a:lnSpc>
                      </a:pPr>
                      <a:r>
                        <a:rPr sz="1900" spc="-15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16.500</a:t>
                      </a:r>
                      <a:r>
                        <a:rPr sz="1900" spc="-5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805815">
                        <a:lnSpc>
                          <a:spcPct val="100000"/>
                        </a:lnSpc>
                      </a:pPr>
                      <a:r>
                        <a:rPr sz="1900" spc="-6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9.000</a:t>
                      </a:r>
                      <a:r>
                        <a:rPr sz="1900" spc="-6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970915" algn="r">
                        <a:lnSpc>
                          <a:spcPct val="100000"/>
                        </a:lnSpc>
                      </a:pPr>
                      <a:r>
                        <a:rPr sz="1900" b="1" spc="6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PLATINUM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5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30</a:t>
                      </a:r>
                      <a:r>
                        <a:rPr sz="1900" spc="-1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ADET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83260">
                        <a:lnSpc>
                          <a:spcPct val="100000"/>
                        </a:lnSpc>
                      </a:pPr>
                      <a:r>
                        <a:rPr sz="1900" spc="-1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14.500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6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471</a:t>
                      </a:r>
                      <a:r>
                        <a:rPr sz="1900" spc="-9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50570">
                        <a:lnSpc>
                          <a:spcPct val="100000"/>
                        </a:lnSpc>
                      </a:pPr>
                      <a:r>
                        <a:rPr sz="1900" spc="-8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33.000</a:t>
                      </a:r>
                      <a:r>
                        <a:rPr sz="1900" spc="-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67715">
                        <a:lnSpc>
                          <a:spcPct val="100000"/>
                        </a:lnSpc>
                      </a:pPr>
                      <a:r>
                        <a:rPr sz="1900" spc="-1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15.500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989965" algn="r">
                        <a:lnSpc>
                          <a:spcPct val="100000"/>
                        </a:lnSpc>
                      </a:pPr>
                      <a:r>
                        <a:rPr sz="1900" b="1" spc="15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DIAMOND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45</a:t>
                      </a:r>
                      <a:r>
                        <a:rPr sz="1900" spc="-1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ADET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82625">
                        <a:lnSpc>
                          <a:spcPct val="100000"/>
                        </a:lnSpc>
                      </a:pPr>
                      <a:r>
                        <a:rPr sz="1900" spc="-1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19.500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7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433</a:t>
                      </a:r>
                      <a:r>
                        <a:rPr sz="1900" spc="-8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41045">
                        <a:lnSpc>
                          <a:spcPct val="100000"/>
                        </a:lnSpc>
                      </a:pPr>
                      <a:r>
                        <a:rPr sz="1900" spc="-5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49.500</a:t>
                      </a:r>
                      <a:r>
                        <a:rPr sz="1900" spc="-5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735330">
                        <a:lnSpc>
                          <a:spcPct val="100000"/>
                        </a:lnSpc>
                      </a:pPr>
                      <a:r>
                        <a:rPr sz="1900" spc="-6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30.000</a:t>
                      </a:r>
                      <a:r>
                        <a:rPr sz="1900" spc="-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20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534670">
                        <a:lnSpc>
                          <a:spcPct val="100000"/>
                        </a:lnSpc>
                      </a:pPr>
                      <a:r>
                        <a:rPr sz="2500" spc="-25" dirty="0">
                          <a:solidFill>
                            <a:srgbClr val="0A1220"/>
                          </a:solidFill>
                          <a:latin typeface="Roboto"/>
                          <a:cs typeface="Roboto"/>
                        </a:rPr>
                        <a:t>***</a:t>
                      </a:r>
                      <a:endParaRPr sz="2500">
                        <a:latin typeface="Roboto"/>
                        <a:cs typeface="Roboto"/>
                      </a:endParaRPr>
                    </a:p>
                  </a:txBody>
                  <a:tcPr marL="0" marR="0" marT="60325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0" y="961334"/>
            <a:ext cx="818515" cy="135255"/>
          </a:xfrm>
          <a:custGeom>
            <a:avLst/>
            <a:gdLst/>
            <a:ahLst/>
            <a:cxnLst/>
            <a:rect l="l" t="t" r="r" b="b"/>
            <a:pathLst>
              <a:path w="818515" h="135255">
                <a:moveTo>
                  <a:pt x="0" y="0"/>
                </a:moveTo>
                <a:lnTo>
                  <a:pt x="818256" y="0"/>
                </a:lnTo>
                <a:lnTo>
                  <a:pt x="818256" y="134731"/>
                </a:lnTo>
                <a:lnTo>
                  <a:pt x="0" y="134731"/>
                </a:lnTo>
                <a:lnTo>
                  <a:pt x="0" y="0"/>
                </a:lnTo>
                <a:close/>
              </a:path>
            </a:pathLst>
          </a:custGeom>
          <a:solidFill>
            <a:srgbClr val="0A1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6000" y="1533699"/>
            <a:ext cx="53917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0A1220"/>
                </a:solidFill>
                <a:latin typeface="Roboto"/>
                <a:cs typeface="Roboto"/>
              </a:rPr>
              <a:t>Tavsiye</a:t>
            </a:r>
            <a:r>
              <a:rPr sz="2600" b="1" spc="-35" dirty="0">
                <a:solidFill>
                  <a:srgbClr val="0A1220"/>
                </a:solidFill>
                <a:latin typeface="Roboto"/>
                <a:cs typeface="Roboto"/>
              </a:rPr>
              <a:t> </a:t>
            </a:r>
            <a:r>
              <a:rPr sz="2600" b="1" dirty="0">
                <a:solidFill>
                  <a:srgbClr val="0A1220"/>
                </a:solidFill>
                <a:latin typeface="Roboto"/>
                <a:cs typeface="Roboto"/>
              </a:rPr>
              <a:t>Edilen</a:t>
            </a:r>
            <a:r>
              <a:rPr sz="2600" b="1" spc="-30" dirty="0">
                <a:solidFill>
                  <a:srgbClr val="0A1220"/>
                </a:solidFill>
                <a:latin typeface="Roboto"/>
                <a:cs typeface="Roboto"/>
              </a:rPr>
              <a:t> </a:t>
            </a:r>
            <a:r>
              <a:rPr sz="2600" b="1" dirty="0">
                <a:solidFill>
                  <a:srgbClr val="0A1220"/>
                </a:solidFill>
                <a:latin typeface="Roboto"/>
                <a:cs typeface="Roboto"/>
              </a:rPr>
              <a:t>Satış</a:t>
            </a:r>
            <a:r>
              <a:rPr sz="2600" b="1" spc="-30" dirty="0">
                <a:solidFill>
                  <a:srgbClr val="0A1220"/>
                </a:solidFill>
                <a:latin typeface="Roboto"/>
                <a:cs typeface="Roboto"/>
              </a:rPr>
              <a:t> </a:t>
            </a:r>
            <a:r>
              <a:rPr sz="2600" b="1" dirty="0">
                <a:solidFill>
                  <a:srgbClr val="0A1220"/>
                </a:solidFill>
                <a:latin typeface="Roboto"/>
                <a:cs typeface="Roboto"/>
              </a:rPr>
              <a:t>Fiyatı:</a:t>
            </a:r>
            <a:r>
              <a:rPr sz="2600" b="1" spc="-35" dirty="0">
                <a:solidFill>
                  <a:srgbClr val="0A1220"/>
                </a:solidFill>
                <a:latin typeface="Roboto"/>
                <a:cs typeface="Roboto"/>
              </a:rPr>
              <a:t> </a:t>
            </a:r>
            <a:r>
              <a:rPr sz="2600" b="1" dirty="0">
                <a:solidFill>
                  <a:srgbClr val="0A1220"/>
                </a:solidFill>
                <a:latin typeface="Roboto"/>
                <a:cs typeface="Roboto"/>
              </a:rPr>
              <a:t>1.100</a:t>
            </a:r>
            <a:r>
              <a:rPr sz="2600" b="1" spc="-30" dirty="0">
                <a:solidFill>
                  <a:srgbClr val="0A1220"/>
                </a:solidFill>
                <a:latin typeface="Roboto"/>
                <a:cs typeface="Roboto"/>
              </a:rPr>
              <a:t> </a:t>
            </a:r>
            <a:r>
              <a:rPr sz="2600" b="1" spc="-25" dirty="0">
                <a:solidFill>
                  <a:srgbClr val="0A1220"/>
                </a:solidFill>
                <a:latin typeface="Roboto"/>
                <a:cs typeface="Roboto"/>
              </a:rPr>
              <a:t>TL</a:t>
            </a:r>
            <a:endParaRPr sz="2600">
              <a:latin typeface="Roboto"/>
              <a:cs typeface="Robo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50" spc="125" dirty="0">
                <a:solidFill>
                  <a:srgbClr val="0A1220"/>
                </a:solidFill>
              </a:rPr>
              <a:t>PERAKENDE</a:t>
            </a:r>
            <a:r>
              <a:rPr sz="3650" spc="-310" dirty="0">
                <a:solidFill>
                  <a:srgbClr val="0A1220"/>
                </a:solidFill>
              </a:rPr>
              <a:t> </a:t>
            </a:r>
            <a:r>
              <a:rPr sz="3650" spc="200" dirty="0">
                <a:solidFill>
                  <a:srgbClr val="0A1220"/>
                </a:solidFill>
              </a:rPr>
              <a:t>SATIŞ</a:t>
            </a:r>
            <a:endParaRPr sz="365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2188" y="9558576"/>
            <a:ext cx="95250" cy="95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73666" y="481795"/>
            <a:ext cx="971549" cy="96202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24688" y="670309"/>
          <a:ext cx="15854044" cy="782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59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3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33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04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3650" b="1" spc="11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REFERANS</a:t>
                      </a:r>
                      <a:r>
                        <a:rPr sz="3650" b="1" spc="-30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3650" b="1" spc="-1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GELİRİ</a:t>
                      </a:r>
                      <a:endParaRPr sz="3650">
                        <a:latin typeface="Trebuchet MS"/>
                        <a:cs typeface="Trebuchet MS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1390">
                        <a:lnSpc>
                          <a:spcPct val="100000"/>
                        </a:lnSpc>
                        <a:spcBef>
                          <a:spcPts val="2335"/>
                        </a:spcBef>
                      </a:pPr>
                      <a:r>
                        <a:rPr sz="2500" b="1" spc="-3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2500" b="1" spc="-2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500" b="1" spc="1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SIRA</a:t>
                      </a:r>
                      <a:r>
                        <a:rPr sz="2500" b="1" spc="-2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500" b="1" spc="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KAYIT</a:t>
                      </a:r>
                      <a:r>
                        <a:rPr sz="2500" b="1" spc="-2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5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GELİRİ</a:t>
                      </a:r>
                      <a:endParaRPr sz="2500">
                        <a:latin typeface="Trebuchet MS"/>
                        <a:cs typeface="Trebuchet MS"/>
                      </a:endParaRPr>
                    </a:p>
                  </a:txBody>
                  <a:tcPr marL="0" marR="0" marT="296545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703195">
                        <a:lnSpc>
                          <a:spcPct val="100000"/>
                        </a:lnSpc>
                      </a:pPr>
                      <a:r>
                        <a:rPr sz="1900" b="1" spc="-5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1.000</a:t>
                      </a:r>
                      <a:r>
                        <a:rPr sz="1900" b="1" spc="-14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TL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solidFill>
                      <a:srgbClr val="F2F5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%20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 cap="flat" cmpd="sng" algn="ctr">
                      <a:solidFill>
                        <a:srgbClr val="0A12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4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200</a:t>
                      </a:r>
                      <a:r>
                        <a:rPr sz="1900" spc="-10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86435" algn="ctr">
                        <a:lnSpc>
                          <a:spcPct val="100000"/>
                        </a:lnSpc>
                      </a:pPr>
                      <a:r>
                        <a:rPr sz="1900" b="1" spc="-9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1.833</a:t>
                      </a:r>
                      <a:r>
                        <a:rPr sz="1900" b="1" spc="-13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TL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9050" marB="0">
                    <a:solidFill>
                      <a:srgbClr val="F2F5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%20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366</a:t>
                      </a:r>
                      <a:r>
                        <a:rPr sz="1900" spc="-13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3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681605">
                        <a:lnSpc>
                          <a:spcPct val="100000"/>
                        </a:lnSpc>
                      </a:pPr>
                      <a:r>
                        <a:rPr sz="1900" b="1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6.250</a:t>
                      </a:r>
                      <a:r>
                        <a:rPr sz="1900" b="1" spc="-5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TL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04775" marB="0">
                    <a:solidFill>
                      <a:srgbClr val="F2F5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%20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051685">
                        <a:lnSpc>
                          <a:spcPct val="100000"/>
                        </a:lnSpc>
                      </a:pPr>
                      <a:r>
                        <a:rPr sz="1900" spc="-19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1.250</a:t>
                      </a:r>
                      <a:r>
                        <a:rPr sz="1900" spc="-7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86435" algn="ctr">
                        <a:lnSpc>
                          <a:spcPct val="100000"/>
                        </a:lnSpc>
                      </a:pPr>
                      <a:r>
                        <a:rPr sz="1900" b="1" spc="-114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11.600</a:t>
                      </a:r>
                      <a:r>
                        <a:rPr sz="1900" b="1" spc="-14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TL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solidFill>
                      <a:srgbClr val="F2F5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%20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025650">
                        <a:lnSpc>
                          <a:spcPct val="100000"/>
                        </a:lnSpc>
                      </a:pPr>
                      <a:r>
                        <a:rPr sz="1900" spc="-114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2.320</a:t>
                      </a:r>
                      <a:r>
                        <a:rPr sz="1900" spc="-5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04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686435" algn="ctr">
                        <a:lnSpc>
                          <a:spcPct val="100000"/>
                        </a:lnSpc>
                      </a:pPr>
                      <a:r>
                        <a:rPr sz="1900" b="1" spc="-3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15.600</a:t>
                      </a:r>
                      <a:r>
                        <a:rPr sz="1900" b="1" spc="-1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TL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66675" marB="0">
                    <a:solidFill>
                      <a:srgbClr val="F2F5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%20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056130">
                        <a:lnSpc>
                          <a:spcPct val="100000"/>
                        </a:lnSpc>
                      </a:pPr>
                      <a:r>
                        <a:rPr sz="1900" spc="-210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3.120</a:t>
                      </a:r>
                      <a:r>
                        <a:rPr sz="1900" spc="-6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900" spc="-25" dirty="0">
                          <a:solidFill>
                            <a:srgbClr val="0A1220"/>
                          </a:solidFill>
                          <a:latin typeface="Lucida Sans Unicode"/>
                          <a:cs typeface="Lucida Sans Unicode"/>
                        </a:rPr>
                        <a:t>TL</a:t>
                      </a:r>
                      <a:endParaRPr sz="1900">
                        <a:latin typeface="Lucida Sans Unicode"/>
                        <a:cs typeface="Lucida Sans Unicode"/>
                      </a:endParaRPr>
                    </a:p>
                  </a:txBody>
                  <a:tcPr marL="0" marR="0" marT="6667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611616" y="1855624"/>
            <a:ext cx="0" cy="1000125"/>
          </a:xfrm>
          <a:custGeom>
            <a:avLst/>
            <a:gdLst/>
            <a:ahLst/>
            <a:cxnLst/>
            <a:rect l="l" t="t" r="r" b="b"/>
            <a:pathLst>
              <a:path h="1000125">
                <a:moveTo>
                  <a:pt x="0" y="0"/>
                </a:moveTo>
                <a:lnTo>
                  <a:pt x="0" y="1000124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78427" y="1855624"/>
            <a:ext cx="0" cy="1000125"/>
          </a:xfrm>
          <a:custGeom>
            <a:avLst/>
            <a:gdLst/>
            <a:ahLst/>
            <a:cxnLst/>
            <a:rect l="l" t="t" r="r" b="b"/>
            <a:pathLst>
              <a:path h="1000125">
                <a:moveTo>
                  <a:pt x="0" y="0"/>
                </a:moveTo>
                <a:lnTo>
                  <a:pt x="0" y="1000124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6854" y="1850861"/>
            <a:ext cx="15176500" cy="0"/>
          </a:xfrm>
          <a:custGeom>
            <a:avLst/>
            <a:gdLst/>
            <a:ahLst/>
            <a:cxnLst/>
            <a:rect l="l" t="t" r="r" b="b"/>
            <a:pathLst>
              <a:path w="15176500">
                <a:moveTo>
                  <a:pt x="0" y="0"/>
                </a:moveTo>
                <a:lnTo>
                  <a:pt x="15176335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6854" y="2860511"/>
            <a:ext cx="15176500" cy="0"/>
          </a:xfrm>
          <a:custGeom>
            <a:avLst/>
            <a:gdLst/>
            <a:ahLst/>
            <a:cxnLst/>
            <a:rect l="l" t="t" r="r" b="b"/>
            <a:pathLst>
              <a:path w="15176500">
                <a:moveTo>
                  <a:pt x="0" y="0"/>
                </a:moveTo>
                <a:lnTo>
                  <a:pt x="15176335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6854" y="2984336"/>
            <a:ext cx="4982845" cy="0"/>
          </a:xfrm>
          <a:custGeom>
            <a:avLst/>
            <a:gdLst/>
            <a:ahLst/>
            <a:cxnLst/>
            <a:rect l="l" t="t" r="r" b="b"/>
            <a:pathLst>
              <a:path w="4982845">
                <a:moveTo>
                  <a:pt x="0" y="0"/>
                </a:moveTo>
                <a:lnTo>
                  <a:pt x="4982578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06854" y="2989099"/>
            <a:ext cx="4982845" cy="1000125"/>
          </a:xfrm>
          <a:custGeom>
            <a:avLst/>
            <a:gdLst/>
            <a:ahLst/>
            <a:cxnLst/>
            <a:rect l="l" t="t" r="r" b="b"/>
            <a:pathLst>
              <a:path w="4982845" h="1000125">
                <a:moveTo>
                  <a:pt x="4762" y="0"/>
                </a:moveTo>
                <a:lnTo>
                  <a:pt x="4762" y="995300"/>
                </a:lnTo>
              </a:path>
              <a:path w="4982845" h="1000125">
                <a:moveTo>
                  <a:pt x="4977815" y="0"/>
                </a:moveTo>
                <a:lnTo>
                  <a:pt x="4977815" y="995300"/>
                </a:lnTo>
              </a:path>
              <a:path w="4982845" h="1000125">
                <a:moveTo>
                  <a:pt x="0" y="1000063"/>
                </a:moveTo>
                <a:lnTo>
                  <a:pt x="4982578" y="1000063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6854" y="4112987"/>
            <a:ext cx="4982845" cy="0"/>
          </a:xfrm>
          <a:custGeom>
            <a:avLst/>
            <a:gdLst/>
            <a:ahLst/>
            <a:cxnLst/>
            <a:rect l="l" t="t" r="r" b="b"/>
            <a:pathLst>
              <a:path w="4982845">
                <a:moveTo>
                  <a:pt x="0" y="0"/>
                </a:moveTo>
                <a:lnTo>
                  <a:pt x="4982578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6854" y="4117749"/>
            <a:ext cx="4982845" cy="909955"/>
          </a:xfrm>
          <a:custGeom>
            <a:avLst/>
            <a:gdLst/>
            <a:ahLst/>
            <a:cxnLst/>
            <a:rect l="l" t="t" r="r" b="b"/>
            <a:pathLst>
              <a:path w="4982845" h="909954">
                <a:moveTo>
                  <a:pt x="4762" y="0"/>
                </a:moveTo>
                <a:lnTo>
                  <a:pt x="4762" y="905192"/>
                </a:lnTo>
              </a:path>
              <a:path w="4982845" h="909954">
                <a:moveTo>
                  <a:pt x="4977815" y="0"/>
                </a:moveTo>
                <a:lnTo>
                  <a:pt x="4977815" y="905192"/>
                </a:lnTo>
              </a:path>
              <a:path w="4982845" h="909954">
                <a:moveTo>
                  <a:pt x="0" y="909954"/>
                </a:moveTo>
                <a:lnTo>
                  <a:pt x="4982578" y="909954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6854" y="5151529"/>
            <a:ext cx="4982845" cy="0"/>
          </a:xfrm>
          <a:custGeom>
            <a:avLst/>
            <a:gdLst/>
            <a:ahLst/>
            <a:cxnLst/>
            <a:rect l="l" t="t" r="r" b="b"/>
            <a:pathLst>
              <a:path w="4982845">
                <a:moveTo>
                  <a:pt x="0" y="0"/>
                </a:moveTo>
                <a:lnTo>
                  <a:pt x="4982578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6854" y="5156292"/>
            <a:ext cx="4982845" cy="1090295"/>
          </a:xfrm>
          <a:custGeom>
            <a:avLst/>
            <a:gdLst/>
            <a:ahLst/>
            <a:cxnLst/>
            <a:rect l="l" t="t" r="r" b="b"/>
            <a:pathLst>
              <a:path w="4982845" h="1090295">
                <a:moveTo>
                  <a:pt x="4762" y="0"/>
                </a:moveTo>
                <a:lnTo>
                  <a:pt x="4762" y="1085408"/>
                </a:lnTo>
              </a:path>
              <a:path w="4982845" h="1090295">
                <a:moveTo>
                  <a:pt x="4977815" y="0"/>
                </a:moveTo>
                <a:lnTo>
                  <a:pt x="4977815" y="1085408"/>
                </a:lnTo>
              </a:path>
              <a:path w="4982845" h="1090295">
                <a:moveTo>
                  <a:pt x="0" y="1090171"/>
                </a:moveTo>
                <a:lnTo>
                  <a:pt x="4982578" y="1090171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06854" y="6370288"/>
            <a:ext cx="4982845" cy="0"/>
          </a:xfrm>
          <a:custGeom>
            <a:avLst/>
            <a:gdLst/>
            <a:ahLst/>
            <a:cxnLst/>
            <a:rect l="l" t="t" r="r" b="b"/>
            <a:pathLst>
              <a:path w="4982845">
                <a:moveTo>
                  <a:pt x="0" y="0"/>
                </a:moveTo>
                <a:lnTo>
                  <a:pt x="4982578" y="0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06854" y="6375050"/>
            <a:ext cx="4982845" cy="1000125"/>
          </a:xfrm>
          <a:custGeom>
            <a:avLst/>
            <a:gdLst/>
            <a:ahLst/>
            <a:cxnLst/>
            <a:rect l="l" t="t" r="r" b="b"/>
            <a:pathLst>
              <a:path w="4982845" h="1000125">
                <a:moveTo>
                  <a:pt x="4762" y="0"/>
                </a:moveTo>
                <a:lnTo>
                  <a:pt x="4762" y="995300"/>
                </a:lnTo>
              </a:path>
              <a:path w="4982845" h="1000125">
                <a:moveTo>
                  <a:pt x="4977815" y="0"/>
                </a:moveTo>
                <a:lnTo>
                  <a:pt x="4977815" y="995300"/>
                </a:lnTo>
              </a:path>
              <a:path w="4982845" h="1000125">
                <a:moveTo>
                  <a:pt x="0" y="1000063"/>
                </a:moveTo>
                <a:lnTo>
                  <a:pt x="4982578" y="1000063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6854" y="7503701"/>
            <a:ext cx="4982845" cy="1000125"/>
          </a:xfrm>
          <a:custGeom>
            <a:avLst/>
            <a:gdLst/>
            <a:ahLst/>
            <a:cxnLst/>
            <a:rect l="l" t="t" r="r" b="b"/>
            <a:pathLst>
              <a:path w="4982845" h="1000125">
                <a:moveTo>
                  <a:pt x="4762" y="0"/>
                </a:moveTo>
                <a:lnTo>
                  <a:pt x="4762" y="995300"/>
                </a:lnTo>
              </a:path>
              <a:path w="4982845" h="1000125">
                <a:moveTo>
                  <a:pt x="4977815" y="0"/>
                </a:moveTo>
                <a:lnTo>
                  <a:pt x="4977815" y="995300"/>
                </a:lnTo>
              </a:path>
              <a:path w="4982845" h="1000125">
                <a:moveTo>
                  <a:pt x="0" y="1000062"/>
                </a:moveTo>
                <a:lnTo>
                  <a:pt x="4982578" y="1000062"/>
                </a:lnTo>
              </a:path>
            </a:pathLst>
          </a:custGeom>
          <a:ln w="9524">
            <a:solidFill>
              <a:srgbClr val="0A12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61334"/>
            <a:ext cx="818515" cy="135255"/>
          </a:xfrm>
          <a:custGeom>
            <a:avLst/>
            <a:gdLst/>
            <a:ahLst/>
            <a:cxnLst/>
            <a:rect l="l" t="t" r="r" b="b"/>
            <a:pathLst>
              <a:path w="818515" h="135255">
                <a:moveTo>
                  <a:pt x="0" y="0"/>
                </a:moveTo>
                <a:lnTo>
                  <a:pt x="818256" y="0"/>
                </a:lnTo>
                <a:lnTo>
                  <a:pt x="818256" y="134731"/>
                </a:lnTo>
                <a:lnTo>
                  <a:pt x="0" y="134731"/>
                </a:lnTo>
                <a:lnTo>
                  <a:pt x="0" y="0"/>
                </a:lnTo>
                <a:close/>
              </a:path>
            </a:pathLst>
          </a:custGeom>
          <a:solidFill>
            <a:srgbClr val="0A1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74" y="9386887"/>
            <a:ext cx="114300" cy="11429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555650" y="9218644"/>
            <a:ext cx="113919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35" dirty="0">
                <a:solidFill>
                  <a:srgbClr val="0A1220"/>
                </a:solidFill>
                <a:latin typeface="Lucida Sans Unicode"/>
                <a:cs typeface="Lucida Sans Unicode"/>
              </a:rPr>
              <a:t>Zaman</a:t>
            </a:r>
            <a:r>
              <a:rPr sz="2500" spc="-3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sınırlaması</a:t>
            </a:r>
            <a:r>
              <a:rPr sz="2500" spc="-3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-45" dirty="0">
                <a:solidFill>
                  <a:srgbClr val="0A1220"/>
                </a:solidFill>
                <a:latin typeface="Lucida Sans Unicode"/>
                <a:cs typeface="Lucida Sans Unicode"/>
              </a:rPr>
              <a:t>olmaksızın,</a:t>
            </a:r>
            <a:r>
              <a:rPr sz="2500" spc="-3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65" dirty="0">
                <a:solidFill>
                  <a:srgbClr val="0A1220"/>
                </a:solidFill>
                <a:latin typeface="Lucida Sans Unicode"/>
                <a:cs typeface="Lucida Sans Unicode"/>
              </a:rPr>
              <a:t>paket</a:t>
            </a:r>
            <a:r>
              <a:rPr sz="2500" spc="-3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yükseltmeleri</a:t>
            </a:r>
            <a:r>
              <a:rPr sz="2500" spc="-3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125" dirty="0">
                <a:solidFill>
                  <a:srgbClr val="0A1220"/>
                </a:solidFill>
                <a:latin typeface="Lucida Sans Unicode"/>
                <a:cs typeface="Lucida Sans Unicode"/>
              </a:rPr>
              <a:t>de</a:t>
            </a:r>
            <a:r>
              <a:rPr sz="2500" spc="-3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gelir</a:t>
            </a:r>
            <a:r>
              <a:rPr sz="2500" spc="-3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olarak</a:t>
            </a:r>
            <a:r>
              <a:rPr sz="2500" spc="-3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0A1220"/>
                </a:solidFill>
                <a:latin typeface="Lucida Sans Unicode"/>
                <a:cs typeface="Lucida Sans Unicode"/>
              </a:rPr>
              <a:t>yansır.</a:t>
            </a:r>
            <a:endParaRPr sz="25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83191" y="481795"/>
            <a:ext cx="971549" cy="962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0"/>
                </a:moveTo>
                <a:lnTo>
                  <a:pt x="0" y="0"/>
                </a:lnTo>
                <a:lnTo>
                  <a:pt x="0" y="10286996"/>
                </a:lnTo>
                <a:lnTo>
                  <a:pt x="18287999" y="10286996"/>
                </a:lnTo>
                <a:lnTo>
                  <a:pt x="18287999" y="0"/>
                </a:lnTo>
                <a:close/>
              </a:path>
            </a:pathLst>
          </a:custGeom>
          <a:solidFill>
            <a:srgbClr val="252525">
              <a:alpha val="85881"/>
            </a:srgbClr>
          </a:solidFill>
        </p:spPr>
        <p:txBody>
          <a:bodyPr wrap="square" lIns="0" tIns="0" rIns="0" bIns="0" rtlCol="0"/>
          <a:lstStyle>
            <a:defPPr>
              <a:defRPr lang="tr-TR"/>
            </a:def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8700" y="9165335"/>
            <a:ext cx="14973300" cy="1007363"/>
            <a:chOff x="685800" y="6110223"/>
            <a:chExt cx="9982200" cy="671575"/>
          </a:xfrm>
        </p:grpSpPr>
        <p:sp>
          <p:nvSpPr>
            <p:cNvPr id="4" name="object 4"/>
            <p:cNvSpPr/>
            <p:nvPr/>
          </p:nvSpPr>
          <p:spPr>
            <a:xfrm>
              <a:off x="685800" y="6110223"/>
              <a:ext cx="9982200" cy="25400"/>
            </a:xfrm>
            <a:custGeom>
              <a:avLst/>
              <a:gdLst/>
              <a:ahLst/>
              <a:cxnLst/>
              <a:rect l="l" t="t" r="r" b="b"/>
              <a:pathLst>
                <a:path w="14973300" h="38100">
                  <a:moveTo>
                    <a:pt x="14973300" y="0"/>
                  </a:moveTo>
                  <a:lnTo>
                    <a:pt x="0" y="0"/>
                  </a:lnTo>
                  <a:lnTo>
                    <a:pt x="0" y="38099"/>
                  </a:lnTo>
                  <a:lnTo>
                    <a:pt x="14973300" y="38099"/>
                  </a:lnTo>
                  <a:lnTo>
                    <a:pt x="1497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lang="tr-TR"/>
              </a:def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cs typeface="Arial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98800" y="6161023"/>
              <a:ext cx="620775" cy="62077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6933793" y="8924675"/>
            <a:ext cx="183515" cy="734696"/>
          </a:xfrm>
          <a:custGeom>
            <a:avLst/>
            <a:gdLst/>
            <a:ahLst/>
            <a:cxnLst/>
            <a:rect l="l" t="t" r="r" b="b"/>
            <a:pathLst>
              <a:path w="183515" h="734695">
                <a:moveTo>
                  <a:pt x="91678" y="0"/>
                </a:moveTo>
                <a:lnTo>
                  <a:pt x="55984" y="7208"/>
                </a:lnTo>
                <a:lnTo>
                  <a:pt x="26844" y="26868"/>
                </a:lnTo>
                <a:lnTo>
                  <a:pt x="7201" y="56035"/>
                </a:lnTo>
                <a:lnTo>
                  <a:pt x="0" y="91761"/>
                </a:lnTo>
                <a:lnTo>
                  <a:pt x="7201" y="127487"/>
                </a:lnTo>
                <a:lnTo>
                  <a:pt x="26844" y="156654"/>
                </a:lnTo>
                <a:lnTo>
                  <a:pt x="55985" y="176314"/>
                </a:lnTo>
                <a:lnTo>
                  <a:pt x="91679" y="183523"/>
                </a:lnTo>
                <a:lnTo>
                  <a:pt x="127373" y="176314"/>
                </a:lnTo>
                <a:lnTo>
                  <a:pt x="156513" y="156654"/>
                </a:lnTo>
                <a:lnTo>
                  <a:pt x="176156" y="127487"/>
                </a:lnTo>
                <a:lnTo>
                  <a:pt x="183358" y="91761"/>
                </a:lnTo>
                <a:lnTo>
                  <a:pt x="176156" y="56035"/>
                </a:lnTo>
                <a:lnTo>
                  <a:pt x="156513" y="26868"/>
                </a:lnTo>
                <a:lnTo>
                  <a:pt x="127372" y="7208"/>
                </a:lnTo>
                <a:lnTo>
                  <a:pt x="91678" y="0"/>
                </a:lnTo>
                <a:close/>
              </a:path>
              <a:path w="183515" h="734695">
                <a:moveTo>
                  <a:pt x="91679" y="275284"/>
                </a:moveTo>
                <a:lnTo>
                  <a:pt x="55985" y="282492"/>
                </a:lnTo>
                <a:lnTo>
                  <a:pt x="26845" y="302153"/>
                </a:lnTo>
                <a:lnTo>
                  <a:pt x="7202" y="331319"/>
                </a:lnTo>
                <a:lnTo>
                  <a:pt x="0" y="367046"/>
                </a:lnTo>
                <a:lnTo>
                  <a:pt x="7202" y="402772"/>
                </a:lnTo>
                <a:lnTo>
                  <a:pt x="26845" y="431938"/>
                </a:lnTo>
                <a:lnTo>
                  <a:pt x="55985" y="451599"/>
                </a:lnTo>
                <a:lnTo>
                  <a:pt x="91679" y="458807"/>
                </a:lnTo>
                <a:lnTo>
                  <a:pt x="127373" y="451599"/>
                </a:lnTo>
                <a:lnTo>
                  <a:pt x="156513" y="431938"/>
                </a:lnTo>
                <a:lnTo>
                  <a:pt x="176156" y="402772"/>
                </a:lnTo>
                <a:lnTo>
                  <a:pt x="183358" y="367046"/>
                </a:lnTo>
                <a:lnTo>
                  <a:pt x="176156" y="331319"/>
                </a:lnTo>
                <a:lnTo>
                  <a:pt x="156513" y="302153"/>
                </a:lnTo>
                <a:lnTo>
                  <a:pt x="127373" y="282492"/>
                </a:lnTo>
                <a:lnTo>
                  <a:pt x="91679" y="275284"/>
                </a:lnTo>
                <a:close/>
              </a:path>
              <a:path w="183515" h="734695">
                <a:moveTo>
                  <a:pt x="91679" y="550569"/>
                </a:moveTo>
                <a:lnTo>
                  <a:pt x="55985" y="557777"/>
                </a:lnTo>
                <a:lnTo>
                  <a:pt x="26845" y="577437"/>
                </a:lnTo>
                <a:lnTo>
                  <a:pt x="7202" y="606604"/>
                </a:lnTo>
                <a:lnTo>
                  <a:pt x="0" y="642330"/>
                </a:lnTo>
                <a:lnTo>
                  <a:pt x="7202" y="678055"/>
                </a:lnTo>
                <a:lnTo>
                  <a:pt x="26845" y="707220"/>
                </a:lnTo>
                <a:lnTo>
                  <a:pt x="55985" y="726878"/>
                </a:lnTo>
                <a:lnTo>
                  <a:pt x="91679" y="734086"/>
                </a:lnTo>
                <a:lnTo>
                  <a:pt x="127373" y="726878"/>
                </a:lnTo>
                <a:lnTo>
                  <a:pt x="156514" y="707220"/>
                </a:lnTo>
                <a:lnTo>
                  <a:pt x="176156" y="678055"/>
                </a:lnTo>
                <a:lnTo>
                  <a:pt x="183358" y="642330"/>
                </a:lnTo>
                <a:lnTo>
                  <a:pt x="176156" y="606604"/>
                </a:lnTo>
                <a:lnTo>
                  <a:pt x="156513" y="577437"/>
                </a:lnTo>
                <a:lnTo>
                  <a:pt x="127373" y="557777"/>
                </a:lnTo>
                <a:lnTo>
                  <a:pt x="91679" y="550569"/>
                </a:lnTo>
                <a:close/>
              </a:path>
            </a:pathLst>
          </a:custGeom>
          <a:solidFill>
            <a:srgbClr val="EBEEEB"/>
          </a:solidFill>
        </p:spPr>
        <p:txBody>
          <a:bodyPr wrap="square" lIns="0" tIns="0" rIns="0" bIns="0" rtlCol="0"/>
          <a:lstStyle>
            <a:defPPr>
              <a:defRPr lang="tr-TR"/>
            </a:def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Arial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3C6DDA5-7D6A-4951-83CD-11D662722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6913"/>
          <a:stretch/>
        </p:blipFill>
        <p:spPr>
          <a:xfrm>
            <a:off x="6716093" y="802966"/>
            <a:ext cx="11104215" cy="79340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6000" y="9529336"/>
            <a:ext cx="344868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tr-TR"/>
            </a:defPPr>
          </a:lstStyle>
          <a:p>
            <a:pPr marL="12701" marR="0" lvl="0" indent="0" algn="l" defTabSz="1371600" rtl="0" eaLnBrk="1" fontAlgn="auto" latinLnBrk="0" hangingPunct="1">
              <a:lnSpc>
                <a:spcPts val="2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14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Welltures</a:t>
            </a:r>
            <a:r>
              <a:rPr kumimoji="0" sz="2400" b="0" i="0" u="none" strike="noStrike" kern="1200" cap="none" spc="371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15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Global</a:t>
            </a:r>
            <a:r>
              <a:rPr kumimoji="0" sz="2400" b="0" i="0" u="none" strike="noStrike" kern="1200" cap="none" spc="38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140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2024</a:t>
            </a:r>
            <a:r>
              <a:rPr kumimoji="0" sz="2400" b="0" i="0" u="none" strike="noStrike" kern="1200" cap="none" spc="375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srgbClr val="EDEBE0"/>
                </a:solidFill>
                <a:effectLst/>
                <a:uLnTx/>
                <a:uFillTx/>
                <a:latin typeface="Times New Roman"/>
                <a:cs typeface="Times New Roman"/>
              </a:rPr>
              <a:t>|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E65D630-A337-4A81-B3C2-4BBB68260945}"/>
              </a:ext>
            </a:extLst>
          </p:cNvPr>
          <p:cNvSpPr txBox="1"/>
          <p:nvPr/>
        </p:nvSpPr>
        <p:spPr>
          <a:xfrm>
            <a:off x="838200" y="1108918"/>
            <a:ext cx="5410201" cy="7463582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tr-T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Hayatınızı Değiştirmek İstiyorsanız, </a:t>
            </a:r>
            <a:r>
              <a:rPr lang="tr-TR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Sıradışı</a:t>
            </a:r>
            <a:r>
              <a:rPr lang="tr-T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BİR İŞ FİKRİNE İhtiyacınız</a:t>
            </a:r>
          </a:p>
          <a:p>
            <a:pPr lvl="0"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tr-T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Olabilir. </a:t>
            </a:r>
          </a:p>
          <a:p>
            <a:pPr lvl="0"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WELLTURES GLOBAL Sizin ARADIĞINIZ ÇÖZÜM OLABİLİR.</a:t>
            </a:r>
          </a:p>
          <a:p>
            <a:pPr lvl="0" algn="ctr">
              <a:spcBef>
                <a:spcPts val="600"/>
              </a:spcBef>
              <a:spcAft>
                <a:spcPts val="1200"/>
              </a:spcAft>
              <a:defRPr/>
            </a:pPr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Kendiniz İçin WELLTURES </a:t>
            </a:r>
            <a:r>
              <a:rPr lang="tr-T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GLOBAL’i</a:t>
            </a:r>
            <a:r>
              <a:rPr lang="tr-T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Dikkatle İnceleyiniz!</a:t>
            </a:r>
          </a:p>
        </p:txBody>
      </p:sp>
    </p:spTree>
    <p:extLst>
      <p:ext uri="{BB962C8B-B14F-4D97-AF65-F5344CB8AC3E}">
        <p14:creationId xmlns:p14="http://schemas.microsoft.com/office/powerpoint/2010/main" val="1867173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AKTİFLİK</a:t>
            </a:r>
            <a:r>
              <a:rPr spc="-305" dirty="0"/>
              <a:t> </a:t>
            </a:r>
            <a:r>
              <a:rPr spc="210" dirty="0"/>
              <a:t>BONUSU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961334"/>
            <a:ext cx="818515" cy="135255"/>
          </a:xfrm>
          <a:custGeom>
            <a:avLst/>
            <a:gdLst/>
            <a:ahLst/>
            <a:cxnLst/>
            <a:rect l="l" t="t" r="r" b="b"/>
            <a:pathLst>
              <a:path w="818515" h="135255">
                <a:moveTo>
                  <a:pt x="0" y="0"/>
                </a:moveTo>
                <a:lnTo>
                  <a:pt x="818256" y="0"/>
                </a:lnTo>
                <a:lnTo>
                  <a:pt x="818256" y="134731"/>
                </a:lnTo>
                <a:lnTo>
                  <a:pt x="0" y="134731"/>
                </a:lnTo>
                <a:lnTo>
                  <a:pt x="0" y="0"/>
                </a:lnTo>
                <a:close/>
              </a:path>
            </a:pathLst>
          </a:custGeom>
          <a:solidFill>
            <a:srgbClr val="0A12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98430" y="2160748"/>
          <a:ext cx="14881860" cy="59588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8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8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78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5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ALABİLECEŠİNİZ</a:t>
                      </a:r>
                      <a:r>
                        <a:rPr sz="2000" b="1" spc="-1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PAKETLER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05054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2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KAÇ</a:t>
                      </a:r>
                      <a:r>
                        <a:rPr sz="2000" b="1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r>
                        <a:rPr sz="2000" b="1" spc="-1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ALABİLİRSİNİZ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05054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AKTİFLİŠE</a:t>
                      </a:r>
                      <a:r>
                        <a:rPr sz="2000" b="1" spc="-1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ÖZEL</a:t>
                      </a:r>
                      <a:r>
                        <a:rPr sz="2000" b="1" spc="-1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FİYAT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050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BRONZE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-4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2000" b="1" spc="-17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1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***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-1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SILVER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-4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8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1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***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69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35"/>
                        </a:spcBef>
                      </a:pPr>
                      <a:r>
                        <a:rPr sz="2000" b="1" spc="5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GOLD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8384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35"/>
                        </a:spcBef>
                      </a:pPr>
                      <a:r>
                        <a:rPr sz="2000" b="1" spc="-4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8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8384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35"/>
                        </a:spcBef>
                      </a:pPr>
                      <a:r>
                        <a:rPr sz="2000" b="1" spc="1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***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83845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5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6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PLATINUM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-4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8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1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***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85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15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DIAMOND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  <a:solidFill>
                      <a:srgbClr val="D6A58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-42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8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35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ADET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60"/>
                        </a:spcBef>
                      </a:pPr>
                      <a:r>
                        <a:rPr sz="2000" b="1" spc="170" dirty="0">
                          <a:solidFill>
                            <a:srgbClr val="0A1220"/>
                          </a:solidFill>
                          <a:latin typeface="Trebuchet MS"/>
                          <a:cs typeface="Trebuchet MS"/>
                        </a:rPr>
                        <a:t>***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274320" marB="0">
                    <a:lnL w="9525">
                      <a:solidFill>
                        <a:srgbClr val="0A1220"/>
                      </a:solidFill>
                      <a:prstDash val="solid"/>
                    </a:lnL>
                    <a:lnR w="9525">
                      <a:solidFill>
                        <a:srgbClr val="0A1220"/>
                      </a:solidFill>
                      <a:prstDash val="solid"/>
                    </a:lnR>
                    <a:lnT w="9525">
                      <a:solidFill>
                        <a:srgbClr val="0A1220"/>
                      </a:solidFill>
                      <a:prstDash val="solid"/>
                    </a:lnT>
                    <a:lnB w="9525">
                      <a:solidFill>
                        <a:srgbClr val="0A12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74" y="9145427"/>
            <a:ext cx="114300" cy="1142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55650" y="8977183"/>
            <a:ext cx="97828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Yeni</a:t>
            </a:r>
            <a:r>
              <a:rPr sz="2500" spc="-7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45" dirty="0">
                <a:solidFill>
                  <a:srgbClr val="0A1220"/>
                </a:solidFill>
                <a:latin typeface="Lucida Sans Unicode"/>
                <a:cs typeface="Lucida Sans Unicode"/>
              </a:rPr>
              <a:t>bayiler</a:t>
            </a:r>
            <a:r>
              <a:rPr sz="2500" spc="-7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edinerek</a:t>
            </a:r>
            <a:r>
              <a:rPr sz="2500" spc="-7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114" dirty="0">
                <a:solidFill>
                  <a:srgbClr val="0A1220"/>
                </a:solidFill>
                <a:latin typeface="Lucida Sans Unicode"/>
                <a:cs typeface="Lucida Sans Unicode"/>
              </a:rPr>
              <a:t>ve</a:t>
            </a:r>
            <a:r>
              <a:rPr sz="2500" spc="-7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ürün</a:t>
            </a:r>
            <a:r>
              <a:rPr sz="2500" spc="-7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70" dirty="0">
                <a:solidFill>
                  <a:srgbClr val="0A1220"/>
                </a:solidFill>
                <a:latin typeface="Lucida Sans Unicode"/>
                <a:cs typeface="Lucida Sans Unicode"/>
              </a:rPr>
              <a:t>tavsiye</a:t>
            </a:r>
            <a:r>
              <a:rPr sz="2500" spc="-7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0A1220"/>
                </a:solidFill>
                <a:latin typeface="Lucida Sans Unicode"/>
                <a:cs typeface="Lucida Sans Unicode"/>
              </a:rPr>
              <a:t>ederek</a:t>
            </a:r>
            <a:r>
              <a:rPr sz="2500" spc="-70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-20" dirty="0">
                <a:solidFill>
                  <a:srgbClr val="0A1220"/>
                </a:solidFill>
                <a:latin typeface="Lucida Sans Unicode"/>
                <a:cs typeface="Lucida Sans Unicode"/>
              </a:rPr>
              <a:t>aktif</a:t>
            </a:r>
            <a:r>
              <a:rPr sz="2500" spc="-75" dirty="0">
                <a:solidFill>
                  <a:srgbClr val="0A1220"/>
                </a:solidFill>
                <a:latin typeface="Lucida Sans Unicode"/>
                <a:cs typeface="Lucida Sans Unicode"/>
              </a:rPr>
              <a:t> </a:t>
            </a:r>
            <a:r>
              <a:rPr sz="2500" spc="-10" dirty="0">
                <a:solidFill>
                  <a:srgbClr val="0A1220"/>
                </a:solidFill>
                <a:latin typeface="Lucida Sans Unicode"/>
                <a:cs typeface="Lucida Sans Unicode"/>
              </a:rPr>
              <a:t>kalabilirsiniz.</a:t>
            </a:r>
            <a:endParaRPr sz="25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73666" y="481795"/>
            <a:ext cx="971549" cy="9620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A133E52-C8A8-4E7F-AD61-00D7037F8193}"/>
              </a:ext>
            </a:extLst>
          </p:cNvPr>
          <p:cNvSpPr txBox="1"/>
          <p:nvPr/>
        </p:nvSpPr>
        <p:spPr>
          <a:xfrm>
            <a:off x="1240365" y="1790700"/>
            <a:ext cx="681566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LİDERLİK BONUSU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7170" name="Picture 2" descr="Ücretsiz aşı, beyaz ırk, çevre içeren Ücretsiz stok fotoğraf Stok Fotoğraflar">
            <a:extLst>
              <a:ext uri="{FF2B5EF4-FFF2-40B4-BE49-F238E27FC236}">
                <a16:creationId xmlns:a16="http://schemas.microsoft.com/office/drawing/2014/main" id="{B1C3A197-62AD-4161-8A3A-21873F22A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6815667" cy="1030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FCA4617-C69D-4AAE-82B0-9C7A20BB1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267812"/>
            <a:ext cx="1675288" cy="1675288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DF5C310-C96B-40E9-9C38-CD14F013CB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11" r="47246"/>
          <a:stretch/>
        </p:blipFill>
        <p:spPr>
          <a:xfrm>
            <a:off x="9618133" y="0"/>
            <a:ext cx="6172200" cy="1030158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A147AB72-8971-44AB-BA94-DC0B971F6E1E}"/>
              </a:ext>
            </a:extLst>
          </p:cNvPr>
          <p:cNvSpPr txBox="1"/>
          <p:nvPr/>
        </p:nvSpPr>
        <p:spPr>
          <a:xfrm>
            <a:off x="1240366" y="4220053"/>
            <a:ext cx="681566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Aktif olduğunuz ay içerisinde, birinci sıranızda 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4 aktif 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bayiniz varsa ve 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birinci sıra 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ile 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ikinci sıra 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iş ortaklarınızın toplam cirosu 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25.000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 lira olduğunda, </a:t>
            </a:r>
            <a:r>
              <a:rPr lang="tr-TR" sz="4000" dirty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2.500 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lira </a:t>
            </a:r>
            <a:r>
              <a:rPr lang="tr-TR" sz="4000" dirty="0" err="1">
                <a:solidFill>
                  <a:srgbClr val="ECEFEB"/>
                </a:solidFill>
                <a:latin typeface="Bell MT" panose="02020503060305020303" pitchFamily="18" charset="0"/>
              </a:rPr>
              <a:t>bonus</a:t>
            </a:r>
            <a:r>
              <a:rPr lang="tr-TR" sz="4000" dirty="0">
                <a:solidFill>
                  <a:srgbClr val="ECEFEB"/>
                </a:solidFill>
                <a:latin typeface="Bell MT" panose="02020503060305020303" pitchFamily="18" charset="0"/>
              </a:rPr>
              <a:t> elde edersiniz.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D4533836-605C-45BB-9AA7-61B69B554002}"/>
              </a:ext>
            </a:extLst>
          </p:cNvPr>
          <p:cNvGrpSpPr/>
          <p:nvPr/>
        </p:nvGrpSpPr>
        <p:grpSpPr>
          <a:xfrm>
            <a:off x="11401737" y="931758"/>
            <a:ext cx="3013220" cy="3186027"/>
            <a:chOff x="11401737" y="931758"/>
            <a:chExt cx="3013220" cy="3186027"/>
          </a:xfrm>
          <a:solidFill>
            <a:srgbClr val="08A985"/>
          </a:solidFill>
        </p:grpSpPr>
        <p:grpSp>
          <p:nvGrpSpPr>
            <p:cNvPr id="14" name="object 11">
              <a:extLst>
                <a:ext uri="{FF2B5EF4-FFF2-40B4-BE49-F238E27FC236}">
                  <a16:creationId xmlns:a16="http://schemas.microsoft.com/office/drawing/2014/main" id="{FA44CC74-D09C-415F-9A17-0E352437929E}"/>
                </a:ext>
              </a:extLst>
            </p:cNvPr>
            <p:cNvGrpSpPr/>
            <p:nvPr/>
          </p:nvGrpSpPr>
          <p:grpSpPr>
            <a:xfrm>
              <a:off x="11401737" y="931758"/>
              <a:ext cx="3013220" cy="3186027"/>
              <a:chOff x="6290334" y="1052575"/>
              <a:chExt cx="2171700" cy="2296246"/>
            </a:xfrm>
            <a:grpFill/>
          </p:grpSpPr>
          <p:sp>
            <p:nvSpPr>
              <p:cNvPr id="16" name="object 12">
                <a:extLst>
                  <a:ext uri="{FF2B5EF4-FFF2-40B4-BE49-F238E27FC236}">
                    <a16:creationId xmlns:a16="http://schemas.microsoft.com/office/drawing/2014/main" id="{9928FA3B-1322-4252-B3A6-04D5E6D25DB5}"/>
                  </a:ext>
                </a:extLst>
              </p:cNvPr>
              <p:cNvSpPr/>
              <p:nvPr/>
            </p:nvSpPr>
            <p:spPr>
              <a:xfrm>
                <a:off x="6290334" y="1052575"/>
                <a:ext cx="2171700" cy="2173394"/>
              </a:xfrm>
              <a:custGeom>
                <a:avLst/>
                <a:gdLst/>
                <a:ahLst/>
                <a:cxnLst/>
                <a:rect l="l" t="t" r="r" b="b"/>
                <a:pathLst>
                  <a:path w="3257550" h="3260090">
                    <a:moveTo>
                      <a:pt x="1629373" y="0"/>
                    </a:moveTo>
                    <a:lnTo>
                      <a:pt x="1581801" y="3179"/>
                    </a:lnTo>
                    <a:lnTo>
                      <a:pt x="1535281" y="12056"/>
                    </a:lnTo>
                    <a:lnTo>
                      <a:pt x="1489677" y="25641"/>
                    </a:lnTo>
                    <a:lnTo>
                      <a:pt x="1444851" y="42945"/>
                    </a:lnTo>
                    <a:lnTo>
                      <a:pt x="1400666" y="62977"/>
                    </a:lnTo>
                    <a:lnTo>
                      <a:pt x="1356983" y="84748"/>
                    </a:lnTo>
                    <a:lnTo>
                      <a:pt x="1270579" y="129547"/>
                    </a:lnTo>
                    <a:lnTo>
                      <a:pt x="1227582" y="150595"/>
                    </a:lnTo>
                    <a:lnTo>
                      <a:pt x="1184539" y="169422"/>
                    </a:lnTo>
                    <a:lnTo>
                      <a:pt x="1141312" y="185038"/>
                    </a:lnTo>
                    <a:lnTo>
                      <a:pt x="1095419" y="197431"/>
                    </a:lnTo>
                    <a:lnTo>
                      <a:pt x="1047985" y="207058"/>
                    </a:lnTo>
                    <a:lnTo>
                      <a:pt x="999503" y="214782"/>
                    </a:lnTo>
                    <a:lnTo>
                      <a:pt x="901365" y="227970"/>
                    </a:lnTo>
                    <a:lnTo>
                      <a:pt x="852695" y="235159"/>
                    </a:lnTo>
                    <a:lnTo>
                      <a:pt x="804949" y="243893"/>
                    </a:lnTo>
                    <a:lnTo>
                      <a:pt x="758620" y="255035"/>
                    </a:lnTo>
                    <a:lnTo>
                      <a:pt x="714199" y="269447"/>
                    </a:lnTo>
                    <a:lnTo>
                      <a:pt x="672181" y="287992"/>
                    </a:lnTo>
                    <a:lnTo>
                      <a:pt x="633058" y="311530"/>
                    </a:lnTo>
                    <a:lnTo>
                      <a:pt x="597492" y="340301"/>
                    </a:lnTo>
                    <a:lnTo>
                      <a:pt x="566038" y="373208"/>
                    </a:lnTo>
                    <a:lnTo>
                      <a:pt x="537991" y="409536"/>
                    </a:lnTo>
                    <a:lnTo>
                      <a:pt x="512645" y="448565"/>
                    </a:lnTo>
                    <a:lnTo>
                      <a:pt x="489296" y="489577"/>
                    </a:lnTo>
                    <a:lnTo>
                      <a:pt x="467238" y="531856"/>
                    </a:lnTo>
                    <a:lnTo>
                      <a:pt x="424173" y="617338"/>
                    </a:lnTo>
                    <a:lnTo>
                      <a:pt x="401756" y="659106"/>
                    </a:lnTo>
                    <a:lnTo>
                      <a:pt x="377809" y="699269"/>
                    </a:lnTo>
                    <a:lnTo>
                      <a:pt x="351626" y="737107"/>
                    </a:lnTo>
                    <a:lnTo>
                      <a:pt x="322429" y="772382"/>
                    </a:lnTo>
                    <a:lnTo>
                      <a:pt x="290183" y="806382"/>
                    </a:lnTo>
                    <a:lnTo>
                      <a:pt x="255822" y="839537"/>
                    </a:lnTo>
                    <a:lnTo>
                      <a:pt x="184479" y="905038"/>
                    </a:lnTo>
                    <a:lnTo>
                      <a:pt x="149362" y="938246"/>
                    </a:lnTo>
                    <a:lnTo>
                      <a:pt x="115857" y="972334"/>
                    </a:lnTo>
                    <a:lnTo>
                      <a:pt x="84897" y="1007734"/>
                    </a:lnTo>
                    <a:lnTo>
                      <a:pt x="57412" y="1044875"/>
                    </a:lnTo>
                    <a:lnTo>
                      <a:pt x="34336" y="1084190"/>
                    </a:lnTo>
                    <a:lnTo>
                      <a:pt x="16600" y="1126108"/>
                    </a:lnTo>
                    <a:lnTo>
                      <a:pt x="5015" y="1172842"/>
                    </a:lnTo>
                    <a:lnTo>
                      <a:pt x="243" y="1220994"/>
                    </a:lnTo>
                    <a:lnTo>
                      <a:pt x="967" y="1270336"/>
                    </a:lnTo>
                    <a:lnTo>
                      <a:pt x="5869" y="1320640"/>
                    </a:lnTo>
                    <a:lnTo>
                      <a:pt x="13631" y="1371679"/>
                    </a:lnTo>
                    <a:lnTo>
                      <a:pt x="32468" y="1475049"/>
                    </a:lnTo>
                    <a:lnTo>
                      <a:pt x="40907" y="1526925"/>
                    </a:lnTo>
                    <a:lnTo>
                      <a:pt x="46936" y="1578623"/>
                    </a:lnTo>
                    <a:lnTo>
                      <a:pt x="49239" y="1629917"/>
                    </a:lnTo>
                    <a:lnTo>
                      <a:pt x="46919" y="1681212"/>
                    </a:lnTo>
                    <a:lnTo>
                      <a:pt x="40846" y="1732910"/>
                    </a:lnTo>
                    <a:lnTo>
                      <a:pt x="32348" y="1784786"/>
                    </a:lnTo>
                    <a:lnTo>
                      <a:pt x="13393" y="1888156"/>
                    </a:lnTo>
                    <a:lnTo>
                      <a:pt x="5595" y="1939195"/>
                    </a:lnTo>
                    <a:lnTo>
                      <a:pt x="687" y="1989499"/>
                    </a:lnTo>
                    <a:lnTo>
                      <a:pt x="0" y="2038841"/>
                    </a:lnTo>
                    <a:lnTo>
                      <a:pt x="4861" y="2086993"/>
                    </a:lnTo>
                    <a:lnTo>
                      <a:pt x="16600" y="2133727"/>
                    </a:lnTo>
                    <a:lnTo>
                      <a:pt x="34192" y="2175645"/>
                    </a:lnTo>
                    <a:lnTo>
                      <a:pt x="57176" y="2214960"/>
                    </a:lnTo>
                    <a:lnTo>
                      <a:pt x="84609" y="2252101"/>
                    </a:lnTo>
                    <a:lnTo>
                      <a:pt x="115546" y="2287501"/>
                    </a:lnTo>
                    <a:lnTo>
                      <a:pt x="149045" y="2321589"/>
                    </a:lnTo>
                    <a:lnTo>
                      <a:pt x="184161" y="2354797"/>
                    </a:lnTo>
                    <a:lnTo>
                      <a:pt x="255474" y="2420298"/>
                    </a:lnTo>
                    <a:lnTo>
                      <a:pt x="289784" y="2453453"/>
                    </a:lnTo>
                    <a:lnTo>
                      <a:pt x="321937" y="2487453"/>
                    </a:lnTo>
                    <a:lnTo>
                      <a:pt x="350991" y="2522727"/>
                    </a:lnTo>
                    <a:lnTo>
                      <a:pt x="377174" y="2560566"/>
                    </a:lnTo>
                    <a:lnTo>
                      <a:pt x="401121" y="2600729"/>
                    </a:lnTo>
                    <a:lnTo>
                      <a:pt x="423538" y="2642497"/>
                    </a:lnTo>
                    <a:lnTo>
                      <a:pt x="466603" y="2727979"/>
                    </a:lnTo>
                    <a:lnTo>
                      <a:pt x="488661" y="2770258"/>
                    </a:lnTo>
                    <a:lnTo>
                      <a:pt x="512010" y="2811270"/>
                    </a:lnTo>
                    <a:lnTo>
                      <a:pt x="537356" y="2850299"/>
                    </a:lnTo>
                    <a:lnTo>
                      <a:pt x="565403" y="2886627"/>
                    </a:lnTo>
                    <a:lnTo>
                      <a:pt x="596857" y="2919534"/>
                    </a:lnTo>
                    <a:lnTo>
                      <a:pt x="632423" y="2948304"/>
                    </a:lnTo>
                    <a:lnTo>
                      <a:pt x="671532" y="2971843"/>
                    </a:lnTo>
                    <a:lnTo>
                      <a:pt x="713513" y="2990388"/>
                    </a:lnTo>
                    <a:lnTo>
                      <a:pt x="757882" y="3004800"/>
                    </a:lnTo>
                    <a:lnTo>
                      <a:pt x="804154" y="3015942"/>
                    </a:lnTo>
                    <a:lnTo>
                      <a:pt x="851846" y="3024676"/>
                    </a:lnTo>
                    <a:lnTo>
                      <a:pt x="900472" y="3031865"/>
                    </a:lnTo>
                    <a:lnTo>
                      <a:pt x="998593" y="3045053"/>
                    </a:lnTo>
                    <a:lnTo>
                      <a:pt x="1047118" y="3052777"/>
                    </a:lnTo>
                    <a:lnTo>
                      <a:pt x="1094641" y="3062404"/>
                    </a:lnTo>
                    <a:lnTo>
                      <a:pt x="1140677" y="3074796"/>
                    </a:lnTo>
                    <a:lnTo>
                      <a:pt x="1184047" y="3090270"/>
                    </a:lnTo>
                    <a:lnTo>
                      <a:pt x="1227179" y="3109008"/>
                    </a:lnTo>
                    <a:lnTo>
                      <a:pt x="1270219" y="3130013"/>
                    </a:lnTo>
                    <a:lnTo>
                      <a:pt x="1356606" y="3174829"/>
                    </a:lnTo>
                    <a:lnTo>
                      <a:pt x="1400245" y="3196643"/>
                    </a:lnTo>
                    <a:lnTo>
                      <a:pt x="1444376" y="3216730"/>
                    </a:lnTo>
                    <a:lnTo>
                      <a:pt x="1489145" y="3234091"/>
                    </a:lnTo>
                    <a:lnTo>
                      <a:pt x="1534698" y="3247728"/>
                    </a:lnTo>
                    <a:lnTo>
                      <a:pt x="1581180" y="3256642"/>
                    </a:lnTo>
                    <a:lnTo>
                      <a:pt x="1628738" y="3259835"/>
                    </a:lnTo>
                    <a:lnTo>
                      <a:pt x="1676310" y="3256656"/>
                    </a:lnTo>
                    <a:lnTo>
                      <a:pt x="1722830" y="3247779"/>
                    </a:lnTo>
                    <a:lnTo>
                      <a:pt x="1768434" y="3234194"/>
                    </a:lnTo>
                    <a:lnTo>
                      <a:pt x="1813260" y="3216890"/>
                    </a:lnTo>
                    <a:lnTo>
                      <a:pt x="1857445" y="3196858"/>
                    </a:lnTo>
                    <a:lnTo>
                      <a:pt x="1901127" y="3175087"/>
                    </a:lnTo>
                    <a:lnTo>
                      <a:pt x="1987532" y="3130288"/>
                    </a:lnTo>
                    <a:lnTo>
                      <a:pt x="2030529" y="3109240"/>
                    </a:lnTo>
                    <a:lnTo>
                      <a:pt x="2073572" y="3090413"/>
                    </a:lnTo>
                    <a:lnTo>
                      <a:pt x="2116799" y="3074796"/>
                    </a:lnTo>
                    <a:lnTo>
                      <a:pt x="2162692" y="3062404"/>
                    </a:lnTo>
                    <a:lnTo>
                      <a:pt x="2210126" y="3052777"/>
                    </a:lnTo>
                    <a:lnTo>
                      <a:pt x="2258608" y="3045053"/>
                    </a:lnTo>
                    <a:lnTo>
                      <a:pt x="2356746" y="3031865"/>
                    </a:lnTo>
                    <a:lnTo>
                      <a:pt x="2405415" y="3024676"/>
                    </a:lnTo>
                    <a:lnTo>
                      <a:pt x="2453162" y="3015942"/>
                    </a:lnTo>
                    <a:lnTo>
                      <a:pt x="2499491" y="3004800"/>
                    </a:lnTo>
                    <a:lnTo>
                      <a:pt x="2543912" y="2990388"/>
                    </a:lnTo>
                    <a:lnTo>
                      <a:pt x="2585930" y="2971843"/>
                    </a:lnTo>
                    <a:lnTo>
                      <a:pt x="2625053" y="2948304"/>
                    </a:lnTo>
                    <a:lnTo>
                      <a:pt x="2660619" y="2919534"/>
                    </a:lnTo>
                    <a:lnTo>
                      <a:pt x="2692073" y="2886627"/>
                    </a:lnTo>
                    <a:lnTo>
                      <a:pt x="2720120" y="2850299"/>
                    </a:lnTo>
                    <a:lnTo>
                      <a:pt x="2745466" y="2811270"/>
                    </a:lnTo>
                    <a:lnTo>
                      <a:pt x="2768815" y="2770258"/>
                    </a:lnTo>
                    <a:lnTo>
                      <a:pt x="2790873" y="2727979"/>
                    </a:lnTo>
                    <a:lnTo>
                      <a:pt x="2833937" y="2642497"/>
                    </a:lnTo>
                    <a:lnTo>
                      <a:pt x="2856355" y="2600729"/>
                    </a:lnTo>
                    <a:lnTo>
                      <a:pt x="2880302" y="2560566"/>
                    </a:lnTo>
                    <a:lnTo>
                      <a:pt x="2906485" y="2522727"/>
                    </a:lnTo>
                    <a:lnTo>
                      <a:pt x="2935710" y="2487453"/>
                    </a:lnTo>
                    <a:lnTo>
                      <a:pt x="2967970" y="2453453"/>
                    </a:lnTo>
                    <a:lnTo>
                      <a:pt x="3002331" y="2420298"/>
                    </a:lnTo>
                    <a:lnTo>
                      <a:pt x="3073624" y="2354797"/>
                    </a:lnTo>
                    <a:lnTo>
                      <a:pt x="3108689" y="2321589"/>
                    </a:lnTo>
                    <a:lnTo>
                      <a:pt x="3142122" y="2287501"/>
                    </a:lnTo>
                    <a:lnTo>
                      <a:pt x="3172991" y="2252101"/>
                    </a:lnTo>
                    <a:lnTo>
                      <a:pt x="3200361" y="2214960"/>
                    </a:lnTo>
                    <a:lnTo>
                      <a:pt x="3223301" y="2175645"/>
                    </a:lnTo>
                    <a:lnTo>
                      <a:pt x="3240876" y="2133727"/>
                    </a:lnTo>
                    <a:lnTo>
                      <a:pt x="3252615" y="2086821"/>
                    </a:lnTo>
                    <a:lnTo>
                      <a:pt x="3257476" y="2038536"/>
                    </a:lnTo>
                    <a:lnTo>
                      <a:pt x="3256789" y="1989099"/>
                    </a:lnTo>
                    <a:lnTo>
                      <a:pt x="3251881" y="1938738"/>
                    </a:lnTo>
                    <a:lnTo>
                      <a:pt x="3244083" y="1887680"/>
                    </a:lnTo>
                    <a:lnTo>
                      <a:pt x="3225128" y="1784386"/>
                    </a:lnTo>
                    <a:lnTo>
                      <a:pt x="3216630" y="1732606"/>
                    </a:lnTo>
                    <a:lnTo>
                      <a:pt x="3210557" y="1681040"/>
                    </a:lnTo>
                    <a:lnTo>
                      <a:pt x="3208237" y="1629917"/>
                    </a:lnTo>
                    <a:lnTo>
                      <a:pt x="3210557" y="1578623"/>
                    </a:lnTo>
                    <a:lnTo>
                      <a:pt x="3216630" y="1526925"/>
                    </a:lnTo>
                    <a:lnTo>
                      <a:pt x="3225128" y="1475049"/>
                    </a:lnTo>
                    <a:lnTo>
                      <a:pt x="3244083" y="1371679"/>
                    </a:lnTo>
                    <a:lnTo>
                      <a:pt x="3251881" y="1320640"/>
                    </a:lnTo>
                    <a:lnTo>
                      <a:pt x="3256789" y="1270336"/>
                    </a:lnTo>
                    <a:lnTo>
                      <a:pt x="3257476" y="1220994"/>
                    </a:lnTo>
                    <a:lnTo>
                      <a:pt x="3252615" y="1172842"/>
                    </a:lnTo>
                    <a:lnTo>
                      <a:pt x="3240876" y="1126108"/>
                    </a:lnTo>
                    <a:lnTo>
                      <a:pt x="3223284" y="1084190"/>
                    </a:lnTo>
                    <a:lnTo>
                      <a:pt x="3200299" y="1044875"/>
                    </a:lnTo>
                    <a:lnTo>
                      <a:pt x="3172867" y="1007734"/>
                    </a:lnTo>
                    <a:lnTo>
                      <a:pt x="3141930" y="972334"/>
                    </a:lnTo>
                    <a:lnTo>
                      <a:pt x="3108431" y="938246"/>
                    </a:lnTo>
                    <a:lnTo>
                      <a:pt x="3073314" y="905038"/>
                    </a:lnTo>
                    <a:lnTo>
                      <a:pt x="3002001" y="839537"/>
                    </a:lnTo>
                    <a:lnTo>
                      <a:pt x="2967692" y="806382"/>
                    </a:lnTo>
                    <a:lnTo>
                      <a:pt x="2935539" y="772382"/>
                    </a:lnTo>
                    <a:lnTo>
                      <a:pt x="2906485" y="737107"/>
                    </a:lnTo>
                    <a:lnTo>
                      <a:pt x="2880302" y="699269"/>
                    </a:lnTo>
                    <a:lnTo>
                      <a:pt x="2856355" y="659106"/>
                    </a:lnTo>
                    <a:lnTo>
                      <a:pt x="2833937" y="617338"/>
                    </a:lnTo>
                    <a:lnTo>
                      <a:pt x="2790873" y="531856"/>
                    </a:lnTo>
                    <a:lnTo>
                      <a:pt x="2768815" y="489577"/>
                    </a:lnTo>
                    <a:lnTo>
                      <a:pt x="2745466" y="448565"/>
                    </a:lnTo>
                    <a:lnTo>
                      <a:pt x="2720120" y="409536"/>
                    </a:lnTo>
                    <a:lnTo>
                      <a:pt x="2692073" y="373208"/>
                    </a:lnTo>
                    <a:lnTo>
                      <a:pt x="2660619" y="340301"/>
                    </a:lnTo>
                    <a:lnTo>
                      <a:pt x="2625053" y="311530"/>
                    </a:lnTo>
                    <a:lnTo>
                      <a:pt x="2585945" y="288178"/>
                    </a:lnTo>
                    <a:lnTo>
                      <a:pt x="2543967" y="269777"/>
                    </a:lnTo>
                    <a:lnTo>
                      <a:pt x="2499607" y="255468"/>
                    </a:lnTo>
                    <a:lnTo>
                      <a:pt x="2453352" y="244390"/>
                    </a:lnTo>
                    <a:lnTo>
                      <a:pt x="2405690" y="235683"/>
                    </a:lnTo>
                    <a:lnTo>
                      <a:pt x="2357107" y="228486"/>
                    </a:lnTo>
                    <a:lnTo>
                      <a:pt x="2259127" y="215181"/>
                    </a:lnTo>
                    <a:lnTo>
                      <a:pt x="2210706" y="207352"/>
                    </a:lnTo>
                    <a:lnTo>
                      <a:pt x="2163312" y="197591"/>
                    </a:lnTo>
                    <a:lnTo>
                      <a:pt x="2117434" y="185038"/>
                    </a:lnTo>
                    <a:lnTo>
                      <a:pt x="2074067" y="169565"/>
                    </a:lnTo>
                    <a:lnTo>
                      <a:pt x="2030942" y="150827"/>
                    </a:lnTo>
                    <a:lnTo>
                      <a:pt x="1987913" y="129822"/>
                    </a:lnTo>
                    <a:lnTo>
                      <a:pt x="1901548" y="85006"/>
                    </a:lnTo>
                    <a:lnTo>
                      <a:pt x="1857917" y="63192"/>
                    </a:lnTo>
                    <a:lnTo>
                      <a:pt x="1813791" y="43105"/>
                    </a:lnTo>
                    <a:lnTo>
                      <a:pt x="1769021" y="25744"/>
                    </a:lnTo>
                    <a:lnTo>
                      <a:pt x="1723460" y="12107"/>
                    </a:lnTo>
                    <a:lnTo>
                      <a:pt x="1676960" y="3193"/>
                    </a:lnTo>
                    <a:lnTo>
                      <a:pt x="1629373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  <p:sp>
            <p:nvSpPr>
              <p:cNvPr id="17" name="object 13">
                <a:extLst>
                  <a:ext uri="{FF2B5EF4-FFF2-40B4-BE49-F238E27FC236}">
                    <a16:creationId xmlns:a16="http://schemas.microsoft.com/office/drawing/2014/main" id="{2F6C401D-3175-4E90-8895-728A1C324D1D}"/>
                  </a:ext>
                </a:extLst>
              </p:cNvPr>
              <p:cNvSpPr/>
              <p:nvPr/>
            </p:nvSpPr>
            <p:spPr>
              <a:xfrm>
                <a:off x="7004193" y="2605024"/>
                <a:ext cx="742950" cy="743797"/>
              </a:xfrm>
              <a:custGeom>
                <a:avLst/>
                <a:gdLst/>
                <a:ahLst/>
                <a:cxnLst/>
                <a:rect l="l" t="t" r="r" b="b"/>
                <a:pathLst>
                  <a:path w="1114425" h="1115695">
                    <a:moveTo>
                      <a:pt x="557442" y="0"/>
                    </a:moveTo>
                    <a:lnTo>
                      <a:pt x="513506" y="7491"/>
                    </a:lnTo>
                    <a:lnTo>
                      <a:pt x="471701" y="25257"/>
                    </a:lnTo>
                    <a:lnTo>
                      <a:pt x="431016" y="46237"/>
                    </a:lnTo>
                    <a:lnTo>
                      <a:pt x="390437" y="63373"/>
                    </a:lnTo>
                    <a:lnTo>
                      <a:pt x="346110" y="72888"/>
                    </a:lnTo>
                    <a:lnTo>
                      <a:pt x="300045" y="79200"/>
                    </a:lnTo>
                    <a:lnTo>
                      <a:pt x="255742" y="88393"/>
                    </a:lnTo>
                    <a:lnTo>
                      <a:pt x="216701" y="106552"/>
                    </a:lnTo>
                    <a:lnTo>
                      <a:pt x="186459" y="136921"/>
                    </a:lnTo>
                    <a:lnTo>
                      <a:pt x="163647" y="174720"/>
                    </a:lnTo>
                    <a:lnTo>
                      <a:pt x="143263" y="214852"/>
                    </a:lnTo>
                    <a:lnTo>
                      <a:pt x="120308" y="252222"/>
                    </a:lnTo>
                    <a:lnTo>
                      <a:pt x="90550" y="284503"/>
                    </a:lnTo>
                    <a:lnTo>
                      <a:pt x="57126" y="315404"/>
                    </a:lnTo>
                    <a:lnTo>
                      <a:pt x="26654" y="348019"/>
                    </a:lnTo>
                    <a:lnTo>
                      <a:pt x="5754" y="385444"/>
                    </a:lnTo>
                    <a:lnTo>
                      <a:pt x="107" y="426267"/>
                    </a:lnTo>
                    <a:lnTo>
                      <a:pt x="4770" y="469423"/>
                    </a:lnTo>
                    <a:lnTo>
                      <a:pt x="12719" y="513675"/>
                    </a:lnTo>
                    <a:lnTo>
                      <a:pt x="16930" y="557784"/>
                    </a:lnTo>
                    <a:lnTo>
                      <a:pt x="12684" y="601892"/>
                    </a:lnTo>
                    <a:lnTo>
                      <a:pt x="4675" y="646144"/>
                    </a:lnTo>
                    <a:lnTo>
                      <a:pt x="0" y="689300"/>
                    </a:lnTo>
                    <a:lnTo>
                      <a:pt x="5754" y="730123"/>
                    </a:lnTo>
                    <a:lnTo>
                      <a:pt x="26544" y="767548"/>
                    </a:lnTo>
                    <a:lnTo>
                      <a:pt x="57015" y="800163"/>
                    </a:lnTo>
                    <a:lnTo>
                      <a:pt x="90461" y="831064"/>
                    </a:lnTo>
                    <a:lnTo>
                      <a:pt x="120181" y="863346"/>
                    </a:lnTo>
                    <a:lnTo>
                      <a:pt x="143117" y="900715"/>
                    </a:lnTo>
                    <a:lnTo>
                      <a:pt x="163456" y="940847"/>
                    </a:lnTo>
                    <a:lnTo>
                      <a:pt x="186225" y="978646"/>
                    </a:lnTo>
                    <a:lnTo>
                      <a:pt x="216447" y="1009014"/>
                    </a:lnTo>
                    <a:lnTo>
                      <a:pt x="255472" y="1027174"/>
                    </a:lnTo>
                    <a:lnTo>
                      <a:pt x="299759" y="1036367"/>
                    </a:lnTo>
                    <a:lnTo>
                      <a:pt x="345856" y="1042679"/>
                    </a:lnTo>
                    <a:lnTo>
                      <a:pt x="390310" y="1052194"/>
                    </a:lnTo>
                    <a:lnTo>
                      <a:pt x="430922" y="1069276"/>
                    </a:lnTo>
                    <a:lnTo>
                      <a:pt x="471558" y="1090263"/>
                    </a:lnTo>
                    <a:lnTo>
                      <a:pt x="513290" y="1108059"/>
                    </a:lnTo>
                    <a:lnTo>
                      <a:pt x="557188" y="1115567"/>
                    </a:lnTo>
                    <a:lnTo>
                      <a:pt x="601122" y="1108076"/>
                    </a:lnTo>
                    <a:lnTo>
                      <a:pt x="642913" y="1090310"/>
                    </a:lnTo>
                    <a:lnTo>
                      <a:pt x="683561" y="1069330"/>
                    </a:lnTo>
                    <a:lnTo>
                      <a:pt x="724066" y="1052194"/>
                    </a:lnTo>
                    <a:lnTo>
                      <a:pt x="768413" y="1042679"/>
                    </a:lnTo>
                    <a:lnTo>
                      <a:pt x="814522" y="1036367"/>
                    </a:lnTo>
                    <a:lnTo>
                      <a:pt x="858869" y="1027174"/>
                    </a:lnTo>
                    <a:lnTo>
                      <a:pt x="897929" y="1009014"/>
                    </a:lnTo>
                    <a:lnTo>
                      <a:pt x="928151" y="978646"/>
                    </a:lnTo>
                    <a:lnTo>
                      <a:pt x="950920" y="940847"/>
                    </a:lnTo>
                    <a:lnTo>
                      <a:pt x="971260" y="900715"/>
                    </a:lnTo>
                    <a:lnTo>
                      <a:pt x="994195" y="863346"/>
                    </a:lnTo>
                    <a:lnTo>
                      <a:pt x="1024022" y="831064"/>
                    </a:lnTo>
                    <a:lnTo>
                      <a:pt x="1057457" y="800163"/>
                    </a:lnTo>
                    <a:lnTo>
                      <a:pt x="1087868" y="767548"/>
                    </a:lnTo>
                    <a:lnTo>
                      <a:pt x="1108622" y="730123"/>
                    </a:lnTo>
                    <a:lnTo>
                      <a:pt x="1114377" y="689175"/>
                    </a:lnTo>
                    <a:lnTo>
                      <a:pt x="1109702" y="646001"/>
                    </a:lnTo>
                    <a:lnTo>
                      <a:pt x="1101693" y="601803"/>
                    </a:lnTo>
                    <a:lnTo>
                      <a:pt x="1097446" y="557784"/>
                    </a:lnTo>
                    <a:lnTo>
                      <a:pt x="1101693" y="513675"/>
                    </a:lnTo>
                    <a:lnTo>
                      <a:pt x="1109702" y="469423"/>
                    </a:lnTo>
                    <a:lnTo>
                      <a:pt x="1114377" y="426267"/>
                    </a:lnTo>
                    <a:lnTo>
                      <a:pt x="1108622" y="385444"/>
                    </a:lnTo>
                    <a:lnTo>
                      <a:pt x="1087832" y="348019"/>
                    </a:lnTo>
                    <a:lnTo>
                      <a:pt x="1057362" y="315404"/>
                    </a:lnTo>
                    <a:lnTo>
                      <a:pt x="1023915" y="284503"/>
                    </a:lnTo>
                    <a:lnTo>
                      <a:pt x="994195" y="252222"/>
                    </a:lnTo>
                    <a:lnTo>
                      <a:pt x="971260" y="214852"/>
                    </a:lnTo>
                    <a:lnTo>
                      <a:pt x="950920" y="174720"/>
                    </a:lnTo>
                    <a:lnTo>
                      <a:pt x="928151" y="136921"/>
                    </a:lnTo>
                    <a:lnTo>
                      <a:pt x="897929" y="106552"/>
                    </a:lnTo>
                    <a:lnTo>
                      <a:pt x="858908" y="88483"/>
                    </a:lnTo>
                    <a:lnTo>
                      <a:pt x="814649" y="79343"/>
                    </a:lnTo>
                    <a:lnTo>
                      <a:pt x="768627" y="73013"/>
                    </a:lnTo>
                    <a:lnTo>
                      <a:pt x="724320" y="63373"/>
                    </a:lnTo>
                    <a:lnTo>
                      <a:pt x="683690" y="46291"/>
                    </a:lnTo>
                    <a:lnTo>
                      <a:pt x="643024" y="25304"/>
                    </a:lnTo>
                    <a:lnTo>
                      <a:pt x="601287" y="7508"/>
                    </a:lnTo>
                    <a:lnTo>
                      <a:pt x="557442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>
                <a:defPPr>
                  <a:defRPr kern="0"/>
                </a:defPPr>
              </a:lstStyle>
              <a:p>
                <a:endParaRPr/>
              </a:p>
            </p:txBody>
          </p:sp>
        </p:grp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31E4436F-77BD-4D4E-9500-014B378E9659}"/>
                </a:ext>
              </a:extLst>
            </p:cNvPr>
            <p:cNvSpPr txBox="1">
              <a:spLocks/>
            </p:cNvSpPr>
            <p:nvPr/>
          </p:nvSpPr>
          <p:spPr>
            <a:xfrm>
              <a:off x="11992384" y="1934075"/>
              <a:ext cx="1830493" cy="1990225"/>
            </a:xfrm>
            <a:prstGeom prst="rect">
              <a:avLst/>
            </a:prstGeom>
            <a:noFill/>
          </p:spPr>
          <p:txBody>
            <a:bodyPr vert="horz" wrap="square" lIns="0" tIns="7620" rIns="0" bIns="0" rtlCol="0">
              <a:spAutoFit/>
            </a:bodyPr>
            <a:lstStyle>
              <a:defPPr>
                <a:defRPr/>
              </a:defPPr>
              <a:lvl1pPr algn="ctr" defTabSz="914400" rtl="0" eaLnBrk="1" latinLnBrk="0" hangingPunct="1">
                <a:spcBef>
                  <a:spcPct val="0"/>
                </a:spcBef>
                <a:buNone/>
                <a:defRPr kumimoji="0" sz="2933" b="1" i="0" u="none" strike="noStrike" kern="1200" cap="none" spc="0" normalizeH="0" baseline="0" noProof="0">
                  <a:solidFill>
                    <a:schemeClr val="tx1"/>
                  </a:solidFill>
                  <a:uLnTx/>
                  <a:uFillTx/>
                  <a:latin typeface="Calibri" panose="020F0502020204030204"/>
                  <a:ea typeface="+mj-ea"/>
                  <a:cs typeface="Calibri"/>
                  <a:sym typeface="Wingdings"/>
                </a:defRPr>
              </a:lvl1pPr>
            </a:lstStyle>
            <a:p>
              <a:pPr marL="8467">
                <a:lnSpc>
                  <a:spcPct val="150000"/>
                </a:lnSpc>
                <a:spcBef>
                  <a:spcPts val="60"/>
                </a:spcBef>
              </a:pPr>
              <a:r>
                <a:rPr lang="tr-TR" sz="5333" spc="38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2.500</a:t>
              </a:r>
            </a:p>
            <a:p>
              <a:pPr marL="8467">
                <a:spcBef>
                  <a:spcPts val="60"/>
                </a:spcBef>
              </a:pPr>
              <a:r>
                <a:rPr lang="tr-TR" sz="4800" spc="383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TL</a:t>
              </a:r>
              <a:endParaRPr lang="tr-TR" sz="5333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69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139758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79627" y="266700"/>
            <a:ext cx="14403373" cy="13410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Eşleşme Geliri (Takım </a:t>
            </a:r>
            <a:r>
              <a:rPr lang="tr-TR" sz="6600" spc="56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Bonusu</a:t>
            </a:r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562F6B9C-CB7F-4F54-856E-7B76BF348F36}"/>
              </a:ext>
            </a:extLst>
          </p:cNvPr>
          <p:cNvGrpSpPr/>
          <p:nvPr/>
        </p:nvGrpSpPr>
        <p:grpSpPr>
          <a:xfrm>
            <a:off x="1447800" y="2552700"/>
            <a:ext cx="10705217" cy="7391400"/>
            <a:chOff x="141765" y="1075943"/>
            <a:chExt cx="7427434" cy="5128260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E6B0B44E-F870-476A-B30B-C38D390B5024}"/>
                </a:ext>
              </a:extLst>
            </p:cNvPr>
            <p:cNvSpPr/>
            <p:nvPr/>
          </p:nvSpPr>
          <p:spPr>
            <a:xfrm>
              <a:off x="141765" y="1075943"/>
              <a:ext cx="1281007" cy="5128260"/>
            </a:xfrm>
            <a:custGeom>
              <a:avLst/>
              <a:gdLst/>
              <a:ahLst/>
              <a:cxnLst/>
              <a:rect l="l" t="t" r="r" b="b"/>
              <a:pathLst>
                <a:path w="1921510" h="7692390">
                  <a:moveTo>
                    <a:pt x="1921002" y="0"/>
                  </a:moveTo>
                  <a:lnTo>
                    <a:pt x="0" y="0"/>
                  </a:lnTo>
                  <a:lnTo>
                    <a:pt x="0" y="1514475"/>
                  </a:lnTo>
                  <a:lnTo>
                    <a:pt x="0" y="3148584"/>
                  </a:lnTo>
                  <a:lnTo>
                    <a:pt x="0" y="4663059"/>
                  </a:lnTo>
                  <a:lnTo>
                    <a:pt x="0" y="6177534"/>
                  </a:lnTo>
                  <a:lnTo>
                    <a:pt x="0" y="7692009"/>
                  </a:lnTo>
                  <a:lnTo>
                    <a:pt x="1921002" y="7692009"/>
                  </a:lnTo>
                  <a:lnTo>
                    <a:pt x="1921002" y="6177534"/>
                  </a:lnTo>
                  <a:lnTo>
                    <a:pt x="1921002" y="4663059"/>
                  </a:lnTo>
                  <a:lnTo>
                    <a:pt x="1921002" y="3148584"/>
                  </a:lnTo>
                  <a:lnTo>
                    <a:pt x="1921002" y="1514475"/>
                  </a:lnTo>
                  <a:lnTo>
                    <a:pt x="1921002" y="0"/>
                  </a:lnTo>
                  <a:close/>
                </a:path>
              </a:pathLst>
            </a:custGeom>
            <a:solidFill>
              <a:srgbClr val="FFE2E2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AD54B12B-EDF5-4CF1-877D-BF6F1159F59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62576" y="1766824"/>
              <a:ext cx="795528" cy="873760"/>
            </a:xfrm>
            <a:prstGeom prst="rect">
              <a:avLst/>
            </a:prstGeom>
          </p:spPr>
        </p:pic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E4C47638-60EE-45DE-A8BA-3022CB3161B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965703" y="4448048"/>
              <a:ext cx="715264" cy="785368"/>
            </a:xfrm>
            <a:prstGeom prst="rect">
              <a:avLst/>
            </a:prstGeom>
          </p:spPr>
        </p:pic>
        <p:pic>
          <p:nvPicPr>
            <p:cNvPr id="19" name="object 9">
              <a:extLst>
                <a:ext uri="{FF2B5EF4-FFF2-40B4-BE49-F238E27FC236}">
                  <a16:creationId xmlns:a16="http://schemas.microsoft.com/office/drawing/2014/main" id="{91306757-A032-4DC6-93B0-3DFE7A78C79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769863" y="4455160"/>
              <a:ext cx="717296" cy="787400"/>
            </a:xfrm>
            <a:prstGeom prst="rect">
              <a:avLst/>
            </a:prstGeom>
          </p:spPr>
        </p:pic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022ECFB0-FD46-424E-9919-8C7225C82C93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944615" y="2639567"/>
              <a:ext cx="796544" cy="874776"/>
            </a:xfrm>
            <a:prstGeom prst="rect">
              <a:avLst/>
            </a:prstGeom>
          </p:spPr>
        </p:pic>
        <p:pic>
          <p:nvPicPr>
            <p:cNvPr id="21" name="object 11">
              <a:extLst>
                <a:ext uri="{FF2B5EF4-FFF2-40B4-BE49-F238E27FC236}">
                  <a16:creationId xmlns:a16="http://schemas.microsoft.com/office/drawing/2014/main" id="{C17DAE25-C258-4199-98AF-2D2E489EF87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083302" y="4452113"/>
              <a:ext cx="717296" cy="787399"/>
            </a:xfrm>
            <a:prstGeom prst="rect">
              <a:avLst/>
            </a:prstGeom>
          </p:spPr>
        </p:pic>
        <p:pic>
          <p:nvPicPr>
            <p:cNvPr id="22" name="object 12">
              <a:extLst>
                <a:ext uri="{FF2B5EF4-FFF2-40B4-BE49-F238E27FC236}">
                  <a16:creationId xmlns:a16="http://schemas.microsoft.com/office/drawing/2014/main" id="{C538322B-8189-4D27-B5F6-019A10D7CE03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854951" y="4455160"/>
              <a:ext cx="714248" cy="784352"/>
            </a:xfrm>
            <a:prstGeom prst="rect">
              <a:avLst/>
            </a:prstGeom>
          </p:spPr>
        </p:pic>
        <p:pic>
          <p:nvPicPr>
            <p:cNvPr id="23" name="object 13">
              <a:extLst>
                <a:ext uri="{FF2B5EF4-FFF2-40B4-BE49-F238E27FC236}">
                  <a16:creationId xmlns:a16="http://schemas.microsoft.com/office/drawing/2014/main" id="{E28B84C6-05B4-481B-8150-679455F69705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856734" y="2640584"/>
              <a:ext cx="796544" cy="873759"/>
            </a:xfrm>
            <a:prstGeom prst="rect">
              <a:avLst/>
            </a:prstGeom>
          </p:spPr>
        </p:pic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E418F444-3C42-4465-8004-FA5438F08A43}"/>
                </a:ext>
              </a:extLst>
            </p:cNvPr>
            <p:cNvSpPr/>
            <p:nvPr/>
          </p:nvSpPr>
          <p:spPr>
            <a:xfrm>
              <a:off x="4722876" y="3000249"/>
              <a:ext cx="1162473" cy="248920"/>
            </a:xfrm>
            <a:custGeom>
              <a:avLst/>
              <a:gdLst/>
              <a:ahLst/>
              <a:cxnLst/>
              <a:rect l="l" t="t" r="r" b="b"/>
              <a:pathLst>
                <a:path w="1743707" h="373379">
                  <a:moveTo>
                    <a:pt x="224027" y="0"/>
                  </a:moveTo>
                  <a:lnTo>
                    <a:pt x="0" y="186689"/>
                  </a:lnTo>
                  <a:lnTo>
                    <a:pt x="224027" y="373379"/>
                  </a:lnTo>
                  <a:lnTo>
                    <a:pt x="224027" y="224027"/>
                  </a:lnTo>
                  <a:lnTo>
                    <a:pt x="186689" y="224027"/>
                  </a:lnTo>
                  <a:lnTo>
                    <a:pt x="172176" y="221087"/>
                  </a:lnTo>
                  <a:lnTo>
                    <a:pt x="160305" y="213074"/>
                  </a:lnTo>
                  <a:lnTo>
                    <a:pt x="152292" y="201203"/>
                  </a:lnTo>
                  <a:lnTo>
                    <a:pt x="149478" y="187316"/>
                  </a:lnTo>
                  <a:lnTo>
                    <a:pt x="149478" y="186063"/>
                  </a:lnTo>
                  <a:lnTo>
                    <a:pt x="152292" y="172176"/>
                  </a:lnTo>
                  <a:lnTo>
                    <a:pt x="160305" y="160305"/>
                  </a:lnTo>
                  <a:lnTo>
                    <a:pt x="172176" y="152292"/>
                  </a:lnTo>
                  <a:lnTo>
                    <a:pt x="186689" y="149351"/>
                  </a:lnTo>
                  <a:lnTo>
                    <a:pt x="224027" y="149351"/>
                  </a:lnTo>
                  <a:lnTo>
                    <a:pt x="224027" y="0"/>
                  </a:lnTo>
                  <a:close/>
                </a:path>
                <a:path w="1743707" h="373379">
                  <a:moveTo>
                    <a:pt x="186816" y="149351"/>
                  </a:moveTo>
                  <a:lnTo>
                    <a:pt x="172176" y="152292"/>
                  </a:lnTo>
                  <a:lnTo>
                    <a:pt x="160305" y="160305"/>
                  </a:lnTo>
                  <a:lnTo>
                    <a:pt x="152292" y="172176"/>
                  </a:lnTo>
                  <a:lnTo>
                    <a:pt x="149478" y="186063"/>
                  </a:lnTo>
                  <a:lnTo>
                    <a:pt x="149478" y="187316"/>
                  </a:lnTo>
                  <a:lnTo>
                    <a:pt x="152292" y="201203"/>
                  </a:lnTo>
                  <a:lnTo>
                    <a:pt x="160305" y="213074"/>
                  </a:lnTo>
                  <a:lnTo>
                    <a:pt x="172176" y="221087"/>
                  </a:lnTo>
                  <a:lnTo>
                    <a:pt x="186689" y="224027"/>
                  </a:lnTo>
                  <a:lnTo>
                    <a:pt x="201330" y="221087"/>
                  </a:lnTo>
                  <a:lnTo>
                    <a:pt x="213201" y="213074"/>
                  </a:lnTo>
                  <a:lnTo>
                    <a:pt x="221214" y="201203"/>
                  </a:lnTo>
                  <a:lnTo>
                    <a:pt x="224027" y="187316"/>
                  </a:lnTo>
                  <a:lnTo>
                    <a:pt x="224027" y="186063"/>
                  </a:lnTo>
                  <a:lnTo>
                    <a:pt x="221214" y="172176"/>
                  </a:lnTo>
                  <a:lnTo>
                    <a:pt x="213201" y="160305"/>
                  </a:lnTo>
                  <a:lnTo>
                    <a:pt x="201330" y="152292"/>
                  </a:lnTo>
                  <a:lnTo>
                    <a:pt x="186816" y="149351"/>
                  </a:lnTo>
                  <a:close/>
                </a:path>
                <a:path w="1743707" h="373379">
                  <a:moveTo>
                    <a:pt x="224027" y="187316"/>
                  </a:moveTo>
                  <a:lnTo>
                    <a:pt x="221214" y="201203"/>
                  </a:lnTo>
                  <a:lnTo>
                    <a:pt x="213201" y="213074"/>
                  </a:lnTo>
                  <a:lnTo>
                    <a:pt x="201330" y="221087"/>
                  </a:lnTo>
                  <a:lnTo>
                    <a:pt x="186816" y="224027"/>
                  </a:lnTo>
                  <a:lnTo>
                    <a:pt x="224027" y="224027"/>
                  </a:lnTo>
                  <a:lnTo>
                    <a:pt x="224027" y="187316"/>
                  </a:lnTo>
                  <a:close/>
                </a:path>
                <a:path w="1743707" h="373379">
                  <a:moveTo>
                    <a:pt x="224027" y="149351"/>
                  </a:moveTo>
                  <a:lnTo>
                    <a:pt x="186816" y="149351"/>
                  </a:lnTo>
                  <a:lnTo>
                    <a:pt x="201330" y="152292"/>
                  </a:lnTo>
                  <a:lnTo>
                    <a:pt x="213201" y="160305"/>
                  </a:lnTo>
                  <a:lnTo>
                    <a:pt x="221214" y="172176"/>
                  </a:lnTo>
                  <a:lnTo>
                    <a:pt x="224027" y="186063"/>
                  </a:lnTo>
                  <a:lnTo>
                    <a:pt x="224027" y="149351"/>
                  </a:lnTo>
                  <a:close/>
                </a:path>
                <a:path w="1743707" h="373379">
                  <a:moveTo>
                    <a:pt x="336168" y="149351"/>
                  </a:moveTo>
                  <a:lnTo>
                    <a:pt x="321601" y="152292"/>
                  </a:lnTo>
                  <a:lnTo>
                    <a:pt x="309737" y="160305"/>
                  </a:lnTo>
                  <a:lnTo>
                    <a:pt x="301753" y="172176"/>
                  </a:lnTo>
                  <a:lnTo>
                    <a:pt x="298830" y="186689"/>
                  </a:lnTo>
                  <a:lnTo>
                    <a:pt x="301753" y="201203"/>
                  </a:lnTo>
                  <a:lnTo>
                    <a:pt x="309737" y="213074"/>
                  </a:lnTo>
                  <a:lnTo>
                    <a:pt x="321601" y="221087"/>
                  </a:lnTo>
                  <a:lnTo>
                    <a:pt x="336168" y="224027"/>
                  </a:lnTo>
                  <a:lnTo>
                    <a:pt x="350736" y="221087"/>
                  </a:lnTo>
                  <a:lnTo>
                    <a:pt x="362600" y="213074"/>
                  </a:lnTo>
                  <a:lnTo>
                    <a:pt x="370584" y="201203"/>
                  </a:lnTo>
                  <a:lnTo>
                    <a:pt x="373506" y="186689"/>
                  </a:lnTo>
                  <a:lnTo>
                    <a:pt x="370584" y="172176"/>
                  </a:lnTo>
                  <a:lnTo>
                    <a:pt x="362600" y="160305"/>
                  </a:lnTo>
                  <a:lnTo>
                    <a:pt x="350736" y="152292"/>
                  </a:lnTo>
                  <a:lnTo>
                    <a:pt x="336168" y="149351"/>
                  </a:lnTo>
                  <a:close/>
                </a:path>
                <a:path w="1743707" h="373379">
                  <a:moveTo>
                    <a:pt x="485647" y="149351"/>
                  </a:moveTo>
                  <a:lnTo>
                    <a:pt x="471007" y="152292"/>
                  </a:lnTo>
                  <a:lnTo>
                    <a:pt x="459136" y="160305"/>
                  </a:lnTo>
                  <a:lnTo>
                    <a:pt x="451123" y="172176"/>
                  </a:lnTo>
                  <a:lnTo>
                    <a:pt x="448182" y="186689"/>
                  </a:lnTo>
                  <a:lnTo>
                    <a:pt x="451123" y="201203"/>
                  </a:lnTo>
                  <a:lnTo>
                    <a:pt x="459136" y="213074"/>
                  </a:lnTo>
                  <a:lnTo>
                    <a:pt x="471007" y="221087"/>
                  </a:lnTo>
                  <a:lnTo>
                    <a:pt x="485520" y="224027"/>
                  </a:lnTo>
                  <a:lnTo>
                    <a:pt x="500161" y="221087"/>
                  </a:lnTo>
                  <a:lnTo>
                    <a:pt x="512032" y="213074"/>
                  </a:lnTo>
                  <a:lnTo>
                    <a:pt x="520045" y="201203"/>
                  </a:lnTo>
                  <a:lnTo>
                    <a:pt x="522985" y="186689"/>
                  </a:lnTo>
                  <a:lnTo>
                    <a:pt x="520045" y="172176"/>
                  </a:lnTo>
                  <a:lnTo>
                    <a:pt x="512032" y="160305"/>
                  </a:lnTo>
                  <a:lnTo>
                    <a:pt x="500161" y="152292"/>
                  </a:lnTo>
                  <a:lnTo>
                    <a:pt x="485647" y="149351"/>
                  </a:lnTo>
                  <a:close/>
                </a:path>
                <a:path w="1743707" h="373379">
                  <a:moveTo>
                    <a:pt x="635000" y="149351"/>
                  </a:moveTo>
                  <a:lnTo>
                    <a:pt x="620432" y="152292"/>
                  </a:lnTo>
                  <a:lnTo>
                    <a:pt x="608568" y="160305"/>
                  </a:lnTo>
                  <a:lnTo>
                    <a:pt x="600584" y="172176"/>
                  </a:lnTo>
                  <a:lnTo>
                    <a:pt x="597661" y="186689"/>
                  </a:lnTo>
                  <a:lnTo>
                    <a:pt x="600584" y="201203"/>
                  </a:lnTo>
                  <a:lnTo>
                    <a:pt x="608568" y="213074"/>
                  </a:lnTo>
                  <a:lnTo>
                    <a:pt x="620432" y="221087"/>
                  </a:lnTo>
                  <a:lnTo>
                    <a:pt x="635000" y="224027"/>
                  </a:lnTo>
                  <a:lnTo>
                    <a:pt x="649567" y="221087"/>
                  </a:lnTo>
                  <a:lnTo>
                    <a:pt x="661431" y="213074"/>
                  </a:lnTo>
                  <a:lnTo>
                    <a:pt x="669415" y="201203"/>
                  </a:lnTo>
                  <a:lnTo>
                    <a:pt x="672337" y="186689"/>
                  </a:lnTo>
                  <a:lnTo>
                    <a:pt x="669415" y="172176"/>
                  </a:lnTo>
                  <a:lnTo>
                    <a:pt x="661431" y="160305"/>
                  </a:lnTo>
                  <a:lnTo>
                    <a:pt x="649567" y="152292"/>
                  </a:lnTo>
                  <a:lnTo>
                    <a:pt x="635000" y="149351"/>
                  </a:lnTo>
                  <a:close/>
                </a:path>
                <a:path w="1743707" h="373379">
                  <a:moveTo>
                    <a:pt x="784478" y="149351"/>
                  </a:moveTo>
                  <a:lnTo>
                    <a:pt x="769838" y="152292"/>
                  </a:lnTo>
                  <a:lnTo>
                    <a:pt x="757967" y="160305"/>
                  </a:lnTo>
                  <a:lnTo>
                    <a:pt x="749954" y="172176"/>
                  </a:lnTo>
                  <a:lnTo>
                    <a:pt x="747013" y="186689"/>
                  </a:lnTo>
                  <a:lnTo>
                    <a:pt x="749954" y="201203"/>
                  </a:lnTo>
                  <a:lnTo>
                    <a:pt x="757967" y="213074"/>
                  </a:lnTo>
                  <a:lnTo>
                    <a:pt x="769838" y="221087"/>
                  </a:lnTo>
                  <a:lnTo>
                    <a:pt x="784351" y="224027"/>
                  </a:lnTo>
                  <a:lnTo>
                    <a:pt x="798992" y="221087"/>
                  </a:lnTo>
                  <a:lnTo>
                    <a:pt x="810863" y="213074"/>
                  </a:lnTo>
                  <a:lnTo>
                    <a:pt x="818876" y="201203"/>
                  </a:lnTo>
                  <a:lnTo>
                    <a:pt x="821816" y="186689"/>
                  </a:lnTo>
                  <a:lnTo>
                    <a:pt x="818876" y="172176"/>
                  </a:lnTo>
                  <a:lnTo>
                    <a:pt x="810863" y="160305"/>
                  </a:lnTo>
                  <a:lnTo>
                    <a:pt x="798992" y="152292"/>
                  </a:lnTo>
                  <a:lnTo>
                    <a:pt x="784478" y="149351"/>
                  </a:lnTo>
                  <a:close/>
                </a:path>
                <a:path w="1743707" h="373379">
                  <a:moveTo>
                    <a:pt x="933830" y="149351"/>
                  </a:moveTo>
                  <a:lnTo>
                    <a:pt x="919317" y="152292"/>
                  </a:lnTo>
                  <a:lnTo>
                    <a:pt x="907446" y="160305"/>
                  </a:lnTo>
                  <a:lnTo>
                    <a:pt x="899433" y="172176"/>
                  </a:lnTo>
                  <a:lnTo>
                    <a:pt x="896492" y="186689"/>
                  </a:lnTo>
                  <a:lnTo>
                    <a:pt x="899433" y="201203"/>
                  </a:lnTo>
                  <a:lnTo>
                    <a:pt x="907446" y="213074"/>
                  </a:lnTo>
                  <a:lnTo>
                    <a:pt x="919317" y="221087"/>
                  </a:lnTo>
                  <a:lnTo>
                    <a:pt x="933830" y="224027"/>
                  </a:lnTo>
                  <a:lnTo>
                    <a:pt x="948398" y="221087"/>
                  </a:lnTo>
                  <a:lnTo>
                    <a:pt x="960262" y="213074"/>
                  </a:lnTo>
                  <a:lnTo>
                    <a:pt x="968246" y="201203"/>
                  </a:lnTo>
                  <a:lnTo>
                    <a:pt x="971168" y="186689"/>
                  </a:lnTo>
                  <a:lnTo>
                    <a:pt x="968246" y="172176"/>
                  </a:lnTo>
                  <a:lnTo>
                    <a:pt x="960262" y="160305"/>
                  </a:lnTo>
                  <a:lnTo>
                    <a:pt x="948398" y="152292"/>
                  </a:lnTo>
                  <a:lnTo>
                    <a:pt x="933830" y="149351"/>
                  </a:lnTo>
                  <a:close/>
                </a:path>
                <a:path w="1743707" h="373379">
                  <a:moveTo>
                    <a:pt x="1083309" y="149351"/>
                  </a:moveTo>
                  <a:lnTo>
                    <a:pt x="1068669" y="152292"/>
                  </a:lnTo>
                  <a:lnTo>
                    <a:pt x="1056798" y="160305"/>
                  </a:lnTo>
                  <a:lnTo>
                    <a:pt x="1048785" y="172176"/>
                  </a:lnTo>
                  <a:lnTo>
                    <a:pt x="1045844" y="186689"/>
                  </a:lnTo>
                  <a:lnTo>
                    <a:pt x="1048785" y="201203"/>
                  </a:lnTo>
                  <a:lnTo>
                    <a:pt x="1056798" y="213074"/>
                  </a:lnTo>
                  <a:lnTo>
                    <a:pt x="1068669" y="221087"/>
                  </a:lnTo>
                  <a:lnTo>
                    <a:pt x="1083182" y="224027"/>
                  </a:lnTo>
                  <a:lnTo>
                    <a:pt x="1097823" y="221087"/>
                  </a:lnTo>
                  <a:lnTo>
                    <a:pt x="1109694" y="213074"/>
                  </a:lnTo>
                  <a:lnTo>
                    <a:pt x="1117707" y="201203"/>
                  </a:lnTo>
                  <a:lnTo>
                    <a:pt x="1120647" y="186689"/>
                  </a:lnTo>
                  <a:lnTo>
                    <a:pt x="1117707" y="172176"/>
                  </a:lnTo>
                  <a:lnTo>
                    <a:pt x="1109694" y="160305"/>
                  </a:lnTo>
                  <a:lnTo>
                    <a:pt x="1097823" y="152292"/>
                  </a:lnTo>
                  <a:lnTo>
                    <a:pt x="1083309" y="149351"/>
                  </a:lnTo>
                  <a:close/>
                </a:path>
                <a:path w="1743707" h="373379">
                  <a:moveTo>
                    <a:pt x="1232788" y="149351"/>
                  </a:moveTo>
                  <a:lnTo>
                    <a:pt x="1218148" y="152292"/>
                  </a:lnTo>
                  <a:lnTo>
                    <a:pt x="1206277" y="160305"/>
                  </a:lnTo>
                  <a:lnTo>
                    <a:pt x="1198264" y="172176"/>
                  </a:lnTo>
                  <a:lnTo>
                    <a:pt x="1195324" y="186689"/>
                  </a:lnTo>
                  <a:lnTo>
                    <a:pt x="1198264" y="201203"/>
                  </a:lnTo>
                  <a:lnTo>
                    <a:pt x="1206277" y="213074"/>
                  </a:lnTo>
                  <a:lnTo>
                    <a:pt x="1218148" y="221087"/>
                  </a:lnTo>
                  <a:lnTo>
                    <a:pt x="1232661" y="224027"/>
                  </a:lnTo>
                  <a:lnTo>
                    <a:pt x="1247302" y="221087"/>
                  </a:lnTo>
                  <a:lnTo>
                    <a:pt x="1259173" y="213074"/>
                  </a:lnTo>
                  <a:lnTo>
                    <a:pt x="1267186" y="201203"/>
                  </a:lnTo>
                  <a:lnTo>
                    <a:pt x="1270127" y="186689"/>
                  </a:lnTo>
                  <a:lnTo>
                    <a:pt x="1267186" y="172176"/>
                  </a:lnTo>
                  <a:lnTo>
                    <a:pt x="1259173" y="160305"/>
                  </a:lnTo>
                  <a:lnTo>
                    <a:pt x="1247302" y="152292"/>
                  </a:lnTo>
                  <a:lnTo>
                    <a:pt x="1232788" y="149351"/>
                  </a:lnTo>
                  <a:close/>
                </a:path>
                <a:path w="1743707" h="373379">
                  <a:moveTo>
                    <a:pt x="1382140" y="149351"/>
                  </a:moveTo>
                  <a:lnTo>
                    <a:pt x="1367573" y="152292"/>
                  </a:lnTo>
                  <a:lnTo>
                    <a:pt x="1355709" y="160305"/>
                  </a:lnTo>
                  <a:lnTo>
                    <a:pt x="1347725" y="172176"/>
                  </a:lnTo>
                  <a:lnTo>
                    <a:pt x="1344802" y="186689"/>
                  </a:lnTo>
                  <a:lnTo>
                    <a:pt x="1347725" y="201203"/>
                  </a:lnTo>
                  <a:lnTo>
                    <a:pt x="1355709" y="213074"/>
                  </a:lnTo>
                  <a:lnTo>
                    <a:pt x="1367573" y="221087"/>
                  </a:lnTo>
                  <a:lnTo>
                    <a:pt x="1382140" y="224027"/>
                  </a:lnTo>
                  <a:lnTo>
                    <a:pt x="1396708" y="221087"/>
                  </a:lnTo>
                  <a:lnTo>
                    <a:pt x="1408572" y="213074"/>
                  </a:lnTo>
                  <a:lnTo>
                    <a:pt x="1416556" y="201203"/>
                  </a:lnTo>
                  <a:lnTo>
                    <a:pt x="1419478" y="186689"/>
                  </a:lnTo>
                  <a:lnTo>
                    <a:pt x="1416556" y="172176"/>
                  </a:lnTo>
                  <a:lnTo>
                    <a:pt x="1408572" y="160305"/>
                  </a:lnTo>
                  <a:lnTo>
                    <a:pt x="1396708" y="152292"/>
                  </a:lnTo>
                  <a:lnTo>
                    <a:pt x="1382140" y="149351"/>
                  </a:lnTo>
                  <a:close/>
                </a:path>
                <a:path w="1743707" h="373379">
                  <a:moveTo>
                    <a:pt x="1519427" y="221583"/>
                  </a:moveTo>
                  <a:lnTo>
                    <a:pt x="1519427" y="373379"/>
                  </a:lnTo>
                  <a:lnTo>
                    <a:pt x="1698650" y="224027"/>
                  </a:lnTo>
                  <a:lnTo>
                    <a:pt x="1531492" y="224027"/>
                  </a:lnTo>
                  <a:lnTo>
                    <a:pt x="1519427" y="221583"/>
                  </a:lnTo>
                  <a:close/>
                </a:path>
                <a:path w="1743707" h="373379">
                  <a:moveTo>
                    <a:pt x="1531619" y="149351"/>
                  </a:moveTo>
                  <a:lnTo>
                    <a:pt x="1519427" y="151796"/>
                  </a:lnTo>
                  <a:lnTo>
                    <a:pt x="1519427" y="221583"/>
                  </a:lnTo>
                  <a:lnTo>
                    <a:pt x="1531492" y="224027"/>
                  </a:lnTo>
                  <a:lnTo>
                    <a:pt x="1546133" y="221087"/>
                  </a:lnTo>
                  <a:lnTo>
                    <a:pt x="1558004" y="213074"/>
                  </a:lnTo>
                  <a:lnTo>
                    <a:pt x="1566017" y="201203"/>
                  </a:lnTo>
                  <a:lnTo>
                    <a:pt x="1568957" y="186689"/>
                  </a:lnTo>
                  <a:lnTo>
                    <a:pt x="1566017" y="172176"/>
                  </a:lnTo>
                  <a:lnTo>
                    <a:pt x="1558004" y="160305"/>
                  </a:lnTo>
                  <a:lnTo>
                    <a:pt x="1546133" y="152292"/>
                  </a:lnTo>
                  <a:lnTo>
                    <a:pt x="1531619" y="149351"/>
                  </a:lnTo>
                  <a:close/>
                </a:path>
                <a:path w="1743707" h="373379">
                  <a:moveTo>
                    <a:pt x="1698650" y="149351"/>
                  </a:moveTo>
                  <a:lnTo>
                    <a:pt x="1531619" y="149351"/>
                  </a:lnTo>
                  <a:lnTo>
                    <a:pt x="1546133" y="152292"/>
                  </a:lnTo>
                  <a:lnTo>
                    <a:pt x="1558004" y="160305"/>
                  </a:lnTo>
                  <a:lnTo>
                    <a:pt x="1566017" y="172176"/>
                  </a:lnTo>
                  <a:lnTo>
                    <a:pt x="1568957" y="186689"/>
                  </a:lnTo>
                  <a:lnTo>
                    <a:pt x="1566017" y="201203"/>
                  </a:lnTo>
                  <a:lnTo>
                    <a:pt x="1558004" y="213074"/>
                  </a:lnTo>
                  <a:lnTo>
                    <a:pt x="1546133" y="221087"/>
                  </a:lnTo>
                  <a:lnTo>
                    <a:pt x="1531619" y="224027"/>
                  </a:lnTo>
                  <a:lnTo>
                    <a:pt x="1698650" y="224027"/>
                  </a:lnTo>
                  <a:lnTo>
                    <a:pt x="1743455" y="186689"/>
                  </a:lnTo>
                  <a:lnTo>
                    <a:pt x="1698650" y="149351"/>
                  </a:lnTo>
                  <a:close/>
                </a:path>
                <a:path w="1743707" h="373379">
                  <a:moveTo>
                    <a:pt x="1519427" y="151796"/>
                  </a:moveTo>
                  <a:lnTo>
                    <a:pt x="1516979" y="152292"/>
                  </a:lnTo>
                  <a:lnTo>
                    <a:pt x="1505108" y="160305"/>
                  </a:lnTo>
                  <a:lnTo>
                    <a:pt x="1497095" y="172176"/>
                  </a:lnTo>
                  <a:lnTo>
                    <a:pt x="1494154" y="186689"/>
                  </a:lnTo>
                  <a:lnTo>
                    <a:pt x="1497095" y="201203"/>
                  </a:lnTo>
                  <a:lnTo>
                    <a:pt x="1505108" y="213074"/>
                  </a:lnTo>
                  <a:lnTo>
                    <a:pt x="1516979" y="221087"/>
                  </a:lnTo>
                  <a:lnTo>
                    <a:pt x="1519427" y="221583"/>
                  </a:lnTo>
                  <a:lnTo>
                    <a:pt x="1519427" y="151796"/>
                  </a:lnTo>
                  <a:close/>
                </a:path>
                <a:path w="1743707" h="373379">
                  <a:moveTo>
                    <a:pt x="1519427" y="0"/>
                  </a:moveTo>
                  <a:lnTo>
                    <a:pt x="1519427" y="151796"/>
                  </a:lnTo>
                  <a:lnTo>
                    <a:pt x="1531492" y="149351"/>
                  </a:lnTo>
                  <a:lnTo>
                    <a:pt x="1698650" y="149351"/>
                  </a:lnTo>
                  <a:lnTo>
                    <a:pt x="1519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1E1B7172-F84A-44AF-8634-5E4E9547B443}"/>
                </a:ext>
              </a:extLst>
            </p:cNvPr>
            <p:cNvSpPr/>
            <p:nvPr/>
          </p:nvSpPr>
          <p:spPr>
            <a:xfrm>
              <a:off x="3089656" y="1126743"/>
              <a:ext cx="4387427" cy="1148080"/>
            </a:xfrm>
            <a:custGeom>
              <a:avLst/>
              <a:gdLst/>
              <a:ahLst/>
              <a:cxnLst/>
              <a:rect l="l" t="t" r="r" b="b"/>
              <a:pathLst>
                <a:path w="6581140" h="1722120">
                  <a:moveTo>
                    <a:pt x="2570988" y="0"/>
                  </a:moveTo>
                  <a:lnTo>
                    <a:pt x="0" y="0"/>
                  </a:lnTo>
                  <a:lnTo>
                    <a:pt x="1285494" y="1722120"/>
                  </a:lnTo>
                  <a:lnTo>
                    <a:pt x="2570988" y="0"/>
                  </a:lnTo>
                  <a:close/>
                </a:path>
                <a:path w="6581140" h="1722120">
                  <a:moveTo>
                    <a:pt x="6580632" y="0"/>
                  </a:moveTo>
                  <a:lnTo>
                    <a:pt x="4009644" y="0"/>
                  </a:lnTo>
                  <a:lnTo>
                    <a:pt x="5295138" y="1722120"/>
                  </a:lnTo>
                  <a:lnTo>
                    <a:pt x="6580632" y="0"/>
                  </a:lnTo>
                  <a:close/>
                </a:path>
              </a:pathLst>
            </a:custGeom>
            <a:solidFill>
              <a:srgbClr val="042339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5C957691-A758-4636-A67B-CBA4B9B77B4D}"/>
                </a:ext>
              </a:extLst>
            </p:cNvPr>
            <p:cNvSpPr/>
            <p:nvPr/>
          </p:nvSpPr>
          <p:spPr>
            <a:xfrm>
              <a:off x="3825239" y="1842008"/>
              <a:ext cx="2915920" cy="226907"/>
            </a:xfrm>
            <a:custGeom>
              <a:avLst/>
              <a:gdLst/>
              <a:ahLst/>
              <a:cxnLst/>
              <a:rect l="l" t="t" r="r" b="b"/>
              <a:pathLst>
                <a:path w="4373880" h="340360">
                  <a:moveTo>
                    <a:pt x="362712" y="129159"/>
                  </a:moveTo>
                  <a:lnTo>
                    <a:pt x="360426" y="122174"/>
                  </a:lnTo>
                  <a:lnTo>
                    <a:pt x="227584" y="122936"/>
                  </a:lnTo>
                  <a:lnTo>
                    <a:pt x="225298" y="121539"/>
                  </a:lnTo>
                  <a:lnTo>
                    <a:pt x="189230" y="8128"/>
                  </a:lnTo>
                  <a:lnTo>
                    <a:pt x="186690" y="0"/>
                  </a:lnTo>
                  <a:lnTo>
                    <a:pt x="176022" y="0"/>
                  </a:lnTo>
                  <a:lnTo>
                    <a:pt x="173228" y="8128"/>
                  </a:lnTo>
                  <a:lnTo>
                    <a:pt x="137414" y="121539"/>
                  </a:lnTo>
                  <a:lnTo>
                    <a:pt x="135128" y="123190"/>
                  </a:lnTo>
                  <a:lnTo>
                    <a:pt x="2286" y="122428"/>
                  </a:lnTo>
                  <a:lnTo>
                    <a:pt x="0" y="129413"/>
                  </a:lnTo>
                  <a:lnTo>
                    <a:pt x="4572" y="132842"/>
                  </a:lnTo>
                  <a:lnTo>
                    <a:pt x="108077" y="206756"/>
                  </a:lnTo>
                  <a:lnTo>
                    <a:pt x="108839" y="209550"/>
                  </a:lnTo>
                  <a:lnTo>
                    <a:pt x="68580" y="329946"/>
                  </a:lnTo>
                  <a:lnTo>
                    <a:pt x="66548" y="335280"/>
                  </a:lnTo>
                  <a:lnTo>
                    <a:pt x="72771" y="339852"/>
                  </a:lnTo>
                  <a:lnTo>
                    <a:pt x="179324" y="261493"/>
                  </a:lnTo>
                  <a:lnTo>
                    <a:pt x="183007" y="261493"/>
                  </a:lnTo>
                  <a:lnTo>
                    <a:pt x="186182" y="263652"/>
                  </a:lnTo>
                  <a:lnTo>
                    <a:pt x="289941" y="339598"/>
                  </a:lnTo>
                  <a:lnTo>
                    <a:pt x="295910" y="335026"/>
                  </a:lnTo>
                  <a:lnTo>
                    <a:pt x="253873" y="209296"/>
                  </a:lnTo>
                  <a:lnTo>
                    <a:pt x="254635" y="206502"/>
                  </a:lnTo>
                  <a:lnTo>
                    <a:pt x="358140" y="132588"/>
                  </a:lnTo>
                  <a:lnTo>
                    <a:pt x="362712" y="129159"/>
                  </a:lnTo>
                  <a:close/>
                </a:path>
                <a:path w="4373880" h="340360">
                  <a:moveTo>
                    <a:pt x="4373880" y="129159"/>
                  </a:moveTo>
                  <a:lnTo>
                    <a:pt x="4371594" y="122174"/>
                  </a:lnTo>
                  <a:lnTo>
                    <a:pt x="4238752" y="122936"/>
                  </a:lnTo>
                  <a:lnTo>
                    <a:pt x="4236466" y="121539"/>
                  </a:lnTo>
                  <a:lnTo>
                    <a:pt x="4200398" y="8128"/>
                  </a:lnTo>
                  <a:lnTo>
                    <a:pt x="4197858" y="0"/>
                  </a:lnTo>
                  <a:lnTo>
                    <a:pt x="4187190" y="0"/>
                  </a:lnTo>
                  <a:lnTo>
                    <a:pt x="4184396" y="8128"/>
                  </a:lnTo>
                  <a:lnTo>
                    <a:pt x="4148582" y="121539"/>
                  </a:lnTo>
                  <a:lnTo>
                    <a:pt x="4146296" y="123190"/>
                  </a:lnTo>
                  <a:lnTo>
                    <a:pt x="4013454" y="122428"/>
                  </a:lnTo>
                  <a:lnTo>
                    <a:pt x="4011168" y="129413"/>
                  </a:lnTo>
                  <a:lnTo>
                    <a:pt x="4015740" y="132842"/>
                  </a:lnTo>
                  <a:lnTo>
                    <a:pt x="4119245" y="206756"/>
                  </a:lnTo>
                  <a:lnTo>
                    <a:pt x="4120007" y="209550"/>
                  </a:lnTo>
                  <a:lnTo>
                    <a:pt x="4079748" y="329946"/>
                  </a:lnTo>
                  <a:lnTo>
                    <a:pt x="4077716" y="335280"/>
                  </a:lnTo>
                  <a:lnTo>
                    <a:pt x="4083939" y="339852"/>
                  </a:lnTo>
                  <a:lnTo>
                    <a:pt x="4190492" y="261493"/>
                  </a:lnTo>
                  <a:lnTo>
                    <a:pt x="4194175" y="261493"/>
                  </a:lnTo>
                  <a:lnTo>
                    <a:pt x="4197350" y="263652"/>
                  </a:lnTo>
                  <a:lnTo>
                    <a:pt x="4301109" y="339598"/>
                  </a:lnTo>
                  <a:lnTo>
                    <a:pt x="4307078" y="335026"/>
                  </a:lnTo>
                  <a:lnTo>
                    <a:pt x="4265041" y="209296"/>
                  </a:lnTo>
                  <a:lnTo>
                    <a:pt x="4265803" y="206502"/>
                  </a:lnTo>
                  <a:lnTo>
                    <a:pt x="4369308" y="132588"/>
                  </a:lnTo>
                  <a:lnTo>
                    <a:pt x="4373880" y="129159"/>
                  </a:lnTo>
                  <a:close/>
                </a:path>
              </a:pathLst>
            </a:custGeom>
            <a:solidFill>
              <a:srgbClr val="EED00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FCE9900E-A282-41FC-9F2A-F621D9DCB113}"/>
                </a:ext>
              </a:extLst>
            </p:cNvPr>
            <p:cNvSpPr/>
            <p:nvPr/>
          </p:nvSpPr>
          <p:spPr>
            <a:xfrm>
              <a:off x="4863084" y="4721352"/>
              <a:ext cx="795867" cy="248920"/>
            </a:xfrm>
            <a:custGeom>
              <a:avLst/>
              <a:gdLst/>
              <a:ahLst/>
              <a:cxnLst/>
              <a:rect l="l" t="t" r="r" b="b"/>
              <a:pathLst>
                <a:path w="1193800" h="373379">
                  <a:moveTo>
                    <a:pt x="224027" y="0"/>
                  </a:moveTo>
                  <a:lnTo>
                    <a:pt x="0" y="186690"/>
                  </a:lnTo>
                  <a:lnTo>
                    <a:pt x="224027" y="373380"/>
                  </a:lnTo>
                  <a:lnTo>
                    <a:pt x="224027" y="224028"/>
                  </a:lnTo>
                  <a:lnTo>
                    <a:pt x="186690" y="224028"/>
                  </a:lnTo>
                  <a:lnTo>
                    <a:pt x="172176" y="221087"/>
                  </a:lnTo>
                  <a:lnTo>
                    <a:pt x="160305" y="213074"/>
                  </a:lnTo>
                  <a:lnTo>
                    <a:pt x="152292" y="201203"/>
                  </a:lnTo>
                  <a:lnTo>
                    <a:pt x="149478" y="187316"/>
                  </a:lnTo>
                  <a:lnTo>
                    <a:pt x="149478" y="186063"/>
                  </a:lnTo>
                  <a:lnTo>
                    <a:pt x="152292" y="172176"/>
                  </a:lnTo>
                  <a:lnTo>
                    <a:pt x="160305" y="160305"/>
                  </a:lnTo>
                  <a:lnTo>
                    <a:pt x="172176" y="152292"/>
                  </a:lnTo>
                  <a:lnTo>
                    <a:pt x="186690" y="149352"/>
                  </a:lnTo>
                  <a:lnTo>
                    <a:pt x="224027" y="149352"/>
                  </a:lnTo>
                  <a:lnTo>
                    <a:pt x="224027" y="0"/>
                  </a:lnTo>
                  <a:close/>
                </a:path>
                <a:path w="1193800" h="373379">
                  <a:moveTo>
                    <a:pt x="186817" y="149352"/>
                  </a:moveTo>
                  <a:lnTo>
                    <a:pt x="172176" y="152292"/>
                  </a:lnTo>
                  <a:lnTo>
                    <a:pt x="160305" y="160305"/>
                  </a:lnTo>
                  <a:lnTo>
                    <a:pt x="152292" y="172176"/>
                  </a:lnTo>
                  <a:lnTo>
                    <a:pt x="149478" y="186063"/>
                  </a:lnTo>
                  <a:lnTo>
                    <a:pt x="149478" y="187316"/>
                  </a:lnTo>
                  <a:lnTo>
                    <a:pt x="152292" y="201203"/>
                  </a:lnTo>
                  <a:lnTo>
                    <a:pt x="160305" y="213074"/>
                  </a:lnTo>
                  <a:lnTo>
                    <a:pt x="172176" y="221087"/>
                  </a:lnTo>
                  <a:lnTo>
                    <a:pt x="186690" y="224028"/>
                  </a:lnTo>
                  <a:lnTo>
                    <a:pt x="201330" y="221087"/>
                  </a:lnTo>
                  <a:lnTo>
                    <a:pt x="213201" y="213074"/>
                  </a:lnTo>
                  <a:lnTo>
                    <a:pt x="221214" y="201203"/>
                  </a:lnTo>
                  <a:lnTo>
                    <a:pt x="224027" y="187316"/>
                  </a:lnTo>
                  <a:lnTo>
                    <a:pt x="224027" y="186063"/>
                  </a:lnTo>
                  <a:lnTo>
                    <a:pt x="221214" y="172176"/>
                  </a:lnTo>
                  <a:lnTo>
                    <a:pt x="213201" y="160305"/>
                  </a:lnTo>
                  <a:lnTo>
                    <a:pt x="201330" y="152292"/>
                  </a:lnTo>
                  <a:lnTo>
                    <a:pt x="186817" y="149352"/>
                  </a:lnTo>
                  <a:close/>
                </a:path>
                <a:path w="1193800" h="373379">
                  <a:moveTo>
                    <a:pt x="224027" y="187316"/>
                  </a:moveTo>
                  <a:lnTo>
                    <a:pt x="221214" y="201203"/>
                  </a:lnTo>
                  <a:lnTo>
                    <a:pt x="213201" y="213074"/>
                  </a:lnTo>
                  <a:lnTo>
                    <a:pt x="201330" y="221087"/>
                  </a:lnTo>
                  <a:lnTo>
                    <a:pt x="186817" y="224028"/>
                  </a:lnTo>
                  <a:lnTo>
                    <a:pt x="224027" y="224028"/>
                  </a:lnTo>
                  <a:lnTo>
                    <a:pt x="224027" y="187316"/>
                  </a:lnTo>
                  <a:close/>
                </a:path>
                <a:path w="1193800" h="373379">
                  <a:moveTo>
                    <a:pt x="224027" y="149352"/>
                  </a:moveTo>
                  <a:lnTo>
                    <a:pt x="186817" y="149352"/>
                  </a:lnTo>
                  <a:lnTo>
                    <a:pt x="201330" y="152292"/>
                  </a:lnTo>
                  <a:lnTo>
                    <a:pt x="213201" y="160305"/>
                  </a:lnTo>
                  <a:lnTo>
                    <a:pt x="221214" y="172176"/>
                  </a:lnTo>
                  <a:lnTo>
                    <a:pt x="224027" y="186063"/>
                  </a:lnTo>
                  <a:lnTo>
                    <a:pt x="224027" y="149352"/>
                  </a:lnTo>
                  <a:close/>
                </a:path>
                <a:path w="1193800" h="373379">
                  <a:moveTo>
                    <a:pt x="336169" y="149352"/>
                  </a:moveTo>
                  <a:lnTo>
                    <a:pt x="321601" y="152292"/>
                  </a:lnTo>
                  <a:lnTo>
                    <a:pt x="309737" y="160305"/>
                  </a:lnTo>
                  <a:lnTo>
                    <a:pt x="301753" y="172176"/>
                  </a:lnTo>
                  <a:lnTo>
                    <a:pt x="298830" y="186690"/>
                  </a:lnTo>
                  <a:lnTo>
                    <a:pt x="301753" y="201203"/>
                  </a:lnTo>
                  <a:lnTo>
                    <a:pt x="309737" y="213074"/>
                  </a:lnTo>
                  <a:lnTo>
                    <a:pt x="321601" y="221087"/>
                  </a:lnTo>
                  <a:lnTo>
                    <a:pt x="336169" y="224028"/>
                  </a:lnTo>
                  <a:lnTo>
                    <a:pt x="350736" y="221087"/>
                  </a:lnTo>
                  <a:lnTo>
                    <a:pt x="362600" y="213074"/>
                  </a:lnTo>
                  <a:lnTo>
                    <a:pt x="370584" y="201203"/>
                  </a:lnTo>
                  <a:lnTo>
                    <a:pt x="373506" y="186690"/>
                  </a:lnTo>
                  <a:lnTo>
                    <a:pt x="370584" y="172176"/>
                  </a:lnTo>
                  <a:lnTo>
                    <a:pt x="362600" y="160305"/>
                  </a:lnTo>
                  <a:lnTo>
                    <a:pt x="350736" y="152292"/>
                  </a:lnTo>
                  <a:lnTo>
                    <a:pt x="336169" y="149352"/>
                  </a:lnTo>
                  <a:close/>
                </a:path>
                <a:path w="1193800" h="373379">
                  <a:moveTo>
                    <a:pt x="485648" y="149352"/>
                  </a:moveTo>
                  <a:lnTo>
                    <a:pt x="471007" y="152292"/>
                  </a:lnTo>
                  <a:lnTo>
                    <a:pt x="459136" y="160305"/>
                  </a:lnTo>
                  <a:lnTo>
                    <a:pt x="451123" y="172176"/>
                  </a:lnTo>
                  <a:lnTo>
                    <a:pt x="448182" y="186690"/>
                  </a:lnTo>
                  <a:lnTo>
                    <a:pt x="451123" y="201203"/>
                  </a:lnTo>
                  <a:lnTo>
                    <a:pt x="459136" y="213074"/>
                  </a:lnTo>
                  <a:lnTo>
                    <a:pt x="471007" y="221087"/>
                  </a:lnTo>
                  <a:lnTo>
                    <a:pt x="485521" y="224028"/>
                  </a:lnTo>
                  <a:lnTo>
                    <a:pt x="500161" y="221087"/>
                  </a:lnTo>
                  <a:lnTo>
                    <a:pt x="512032" y="213074"/>
                  </a:lnTo>
                  <a:lnTo>
                    <a:pt x="520045" y="201203"/>
                  </a:lnTo>
                  <a:lnTo>
                    <a:pt x="522985" y="186690"/>
                  </a:lnTo>
                  <a:lnTo>
                    <a:pt x="520045" y="172176"/>
                  </a:lnTo>
                  <a:lnTo>
                    <a:pt x="512032" y="160305"/>
                  </a:lnTo>
                  <a:lnTo>
                    <a:pt x="500161" y="152292"/>
                  </a:lnTo>
                  <a:lnTo>
                    <a:pt x="485648" y="149352"/>
                  </a:lnTo>
                  <a:close/>
                </a:path>
                <a:path w="1193800" h="373379">
                  <a:moveTo>
                    <a:pt x="635000" y="149352"/>
                  </a:moveTo>
                  <a:lnTo>
                    <a:pt x="620432" y="152292"/>
                  </a:lnTo>
                  <a:lnTo>
                    <a:pt x="608568" y="160305"/>
                  </a:lnTo>
                  <a:lnTo>
                    <a:pt x="600584" y="172176"/>
                  </a:lnTo>
                  <a:lnTo>
                    <a:pt x="597662" y="186690"/>
                  </a:lnTo>
                  <a:lnTo>
                    <a:pt x="600584" y="201203"/>
                  </a:lnTo>
                  <a:lnTo>
                    <a:pt x="608568" y="213074"/>
                  </a:lnTo>
                  <a:lnTo>
                    <a:pt x="620432" y="221087"/>
                  </a:lnTo>
                  <a:lnTo>
                    <a:pt x="635000" y="224028"/>
                  </a:lnTo>
                  <a:lnTo>
                    <a:pt x="649567" y="221087"/>
                  </a:lnTo>
                  <a:lnTo>
                    <a:pt x="661431" y="213074"/>
                  </a:lnTo>
                  <a:lnTo>
                    <a:pt x="669415" y="201203"/>
                  </a:lnTo>
                  <a:lnTo>
                    <a:pt x="672338" y="186690"/>
                  </a:lnTo>
                  <a:lnTo>
                    <a:pt x="669415" y="172176"/>
                  </a:lnTo>
                  <a:lnTo>
                    <a:pt x="661431" y="160305"/>
                  </a:lnTo>
                  <a:lnTo>
                    <a:pt x="649567" y="152292"/>
                  </a:lnTo>
                  <a:lnTo>
                    <a:pt x="635000" y="149352"/>
                  </a:lnTo>
                  <a:close/>
                </a:path>
                <a:path w="1193800" h="373379">
                  <a:moveTo>
                    <a:pt x="784478" y="149352"/>
                  </a:moveTo>
                  <a:lnTo>
                    <a:pt x="769838" y="152292"/>
                  </a:lnTo>
                  <a:lnTo>
                    <a:pt x="757967" y="160305"/>
                  </a:lnTo>
                  <a:lnTo>
                    <a:pt x="749954" y="172176"/>
                  </a:lnTo>
                  <a:lnTo>
                    <a:pt x="747014" y="186690"/>
                  </a:lnTo>
                  <a:lnTo>
                    <a:pt x="749954" y="201203"/>
                  </a:lnTo>
                  <a:lnTo>
                    <a:pt x="757967" y="213074"/>
                  </a:lnTo>
                  <a:lnTo>
                    <a:pt x="769838" y="221087"/>
                  </a:lnTo>
                  <a:lnTo>
                    <a:pt x="784351" y="224028"/>
                  </a:lnTo>
                  <a:lnTo>
                    <a:pt x="798992" y="221087"/>
                  </a:lnTo>
                  <a:lnTo>
                    <a:pt x="810863" y="213074"/>
                  </a:lnTo>
                  <a:lnTo>
                    <a:pt x="818876" y="201203"/>
                  </a:lnTo>
                  <a:lnTo>
                    <a:pt x="821817" y="186690"/>
                  </a:lnTo>
                  <a:lnTo>
                    <a:pt x="818876" y="172176"/>
                  </a:lnTo>
                  <a:lnTo>
                    <a:pt x="810863" y="160305"/>
                  </a:lnTo>
                  <a:lnTo>
                    <a:pt x="798992" y="152292"/>
                  </a:lnTo>
                  <a:lnTo>
                    <a:pt x="784478" y="149352"/>
                  </a:lnTo>
                  <a:close/>
                </a:path>
                <a:path w="1193800" h="373379">
                  <a:moveTo>
                    <a:pt x="969264" y="0"/>
                  </a:moveTo>
                  <a:lnTo>
                    <a:pt x="969264" y="177230"/>
                  </a:lnTo>
                  <a:lnTo>
                    <a:pt x="971169" y="186690"/>
                  </a:lnTo>
                  <a:lnTo>
                    <a:pt x="969264" y="196149"/>
                  </a:lnTo>
                  <a:lnTo>
                    <a:pt x="969264" y="373380"/>
                  </a:lnTo>
                  <a:lnTo>
                    <a:pt x="1193292" y="186690"/>
                  </a:lnTo>
                  <a:lnTo>
                    <a:pt x="969264" y="0"/>
                  </a:lnTo>
                  <a:close/>
                </a:path>
                <a:path w="1193800" h="373379">
                  <a:moveTo>
                    <a:pt x="933830" y="149352"/>
                  </a:moveTo>
                  <a:lnTo>
                    <a:pt x="919317" y="152292"/>
                  </a:lnTo>
                  <a:lnTo>
                    <a:pt x="907446" y="160305"/>
                  </a:lnTo>
                  <a:lnTo>
                    <a:pt x="899433" y="172176"/>
                  </a:lnTo>
                  <a:lnTo>
                    <a:pt x="896493" y="186690"/>
                  </a:lnTo>
                  <a:lnTo>
                    <a:pt x="899433" y="201203"/>
                  </a:lnTo>
                  <a:lnTo>
                    <a:pt x="907446" y="213074"/>
                  </a:lnTo>
                  <a:lnTo>
                    <a:pt x="919317" y="221087"/>
                  </a:lnTo>
                  <a:lnTo>
                    <a:pt x="933830" y="224028"/>
                  </a:lnTo>
                  <a:lnTo>
                    <a:pt x="948398" y="221087"/>
                  </a:lnTo>
                  <a:lnTo>
                    <a:pt x="960262" y="213074"/>
                  </a:lnTo>
                  <a:lnTo>
                    <a:pt x="968246" y="201203"/>
                  </a:lnTo>
                  <a:lnTo>
                    <a:pt x="969264" y="196149"/>
                  </a:lnTo>
                  <a:lnTo>
                    <a:pt x="969264" y="177230"/>
                  </a:lnTo>
                  <a:lnTo>
                    <a:pt x="968246" y="172176"/>
                  </a:lnTo>
                  <a:lnTo>
                    <a:pt x="960262" y="160305"/>
                  </a:lnTo>
                  <a:lnTo>
                    <a:pt x="948398" y="152292"/>
                  </a:lnTo>
                  <a:lnTo>
                    <a:pt x="933830" y="149352"/>
                  </a:lnTo>
                  <a:close/>
                </a:path>
                <a:path w="1193800" h="373379">
                  <a:moveTo>
                    <a:pt x="969264" y="177230"/>
                  </a:moveTo>
                  <a:lnTo>
                    <a:pt x="969264" y="196149"/>
                  </a:lnTo>
                  <a:lnTo>
                    <a:pt x="971169" y="186690"/>
                  </a:lnTo>
                  <a:lnTo>
                    <a:pt x="969264" y="1772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182F3A8A-FFE6-41F6-A982-A7202B3BC62D}"/>
                </a:ext>
              </a:extLst>
            </p:cNvPr>
            <p:cNvSpPr/>
            <p:nvPr/>
          </p:nvSpPr>
          <p:spPr>
            <a:xfrm>
              <a:off x="4276596" y="3856737"/>
              <a:ext cx="1982470" cy="221403"/>
            </a:xfrm>
            <a:custGeom>
              <a:avLst/>
              <a:gdLst/>
              <a:ahLst/>
              <a:cxnLst/>
              <a:rect l="l" t="t" r="r" b="b"/>
              <a:pathLst>
                <a:path w="2973704" h="332104">
                  <a:moveTo>
                    <a:pt x="170180" y="331978"/>
                  </a:moveTo>
                  <a:lnTo>
                    <a:pt x="170014" y="278130"/>
                  </a:lnTo>
                  <a:lnTo>
                    <a:pt x="169926" y="246761"/>
                  </a:lnTo>
                  <a:lnTo>
                    <a:pt x="141490" y="261137"/>
                  </a:lnTo>
                  <a:lnTo>
                    <a:pt x="11430" y="3175"/>
                  </a:lnTo>
                  <a:lnTo>
                    <a:pt x="0" y="9017"/>
                  </a:lnTo>
                  <a:lnTo>
                    <a:pt x="130187" y="266852"/>
                  </a:lnTo>
                  <a:lnTo>
                    <a:pt x="101854" y="281178"/>
                  </a:lnTo>
                  <a:lnTo>
                    <a:pt x="170180" y="331978"/>
                  </a:lnTo>
                  <a:close/>
                </a:path>
                <a:path w="2973704" h="332104">
                  <a:moveTo>
                    <a:pt x="2973197" y="6096"/>
                  </a:moveTo>
                  <a:lnTo>
                    <a:pt x="2962021" y="0"/>
                  </a:lnTo>
                  <a:lnTo>
                    <a:pt x="2831287" y="242760"/>
                  </a:lnTo>
                  <a:lnTo>
                    <a:pt x="2803271" y="227711"/>
                  </a:lnTo>
                  <a:lnTo>
                    <a:pt x="2800731" y="312801"/>
                  </a:lnTo>
                  <a:lnTo>
                    <a:pt x="2870454" y="263779"/>
                  </a:lnTo>
                  <a:lnTo>
                    <a:pt x="2863354" y="259969"/>
                  </a:lnTo>
                  <a:lnTo>
                    <a:pt x="2842450" y="248754"/>
                  </a:lnTo>
                  <a:lnTo>
                    <a:pt x="2973197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4623499B-8765-4948-9842-99189AC0B854}"/>
                </a:ext>
              </a:extLst>
            </p:cNvPr>
            <p:cNvSpPr/>
            <p:nvPr/>
          </p:nvSpPr>
          <p:spPr>
            <a:xfrm>
              <a:off x="530563" y="1221232"/>
              <a:ext cx="316653" cy="4447117"/>
            </a:xfrm>
            <a:custGeom>
              <a:avLst/>
              <a:gdLst/>
              <a:ahLst/>
              <a:cxnLst/>
              <a:rect l="l" t="t" r="r" b="b"/>
              <a:pathLst>
                <a:path w="474980" h="6670675">
                  <a:moveTo>
                    <a:pt x="453504" y="1622285"/>
                  </a:moveTo>
                  <a:lnTo>
                    <a:pt x="451154" y="1605661"/>
                  </a:lnTo>
                  <a:lnTo>
                    <a:pt x="442683" y="1590484"/>
                  </a:lnTo>
                  <a:lnTo>
                    <a:pt x="430301" y="1577251"/>
                  </a:lnTo>
                  <a:lnTo>
                    <a:pt x="416699" y="1564728"/>
                  </a:lnTo>
                  <a:lnTo>
                    <a:pt x="404622" y="1551686"/>
                  </a:lnTo>
                  <a:lnTo>
                    <a:pt x="395274" y="1536534"/>
                  </a:lnTo>
                  <a:lnTo>
                    <a:pt x="386994" y="1520253"/>
                  </a:lnTo>
                  <a:lnTo>
                    <a:pt x="377736" y="1504937"/>
                  </a:lnTo>
                  <a:lnTo>
                    <a:pt x="365442" y="1492631"/>
                  </a:lnTo>
                  <a:lnTo>
                    <a:pt x="349542" y="1485265"/>
                  </a:lnTo>
                  <a:lnTo>
                    <a:pt x="331533" y="1481531"/>
                  </a:lnTo>
                  <a:lnTo>
                    <a:pt x="312801" y="1478915"/>
                  </a:lnTo>
                  <a:lnTo>
                    <a:pt x="294779" y="1474978"/>
                  </a:lnTo>
                  <a:lnTo>
                    <a:pt x="278244" y="1468081"/>
                  </a:lnTo>
                  <a:lnTo>
                    <a:pt x="261696" y="1459585"/>
                  </a:lnTo>
                  <a:lnTo>
                    <a:pt x="244703" y="1452372"/>
                  </a:lnTo>
                  <a:lnTo>
                    <a:pt x="226847" y="1449324"/>
                  </a:lnTo>
                  <a:lnTo>
                    <a:pt x="208978" y="1452359"/>
                  </a:lnTo>
                  <a:lnTo>
                    <a:pt x="191960" y="1459534"/>
                  </a:lnTo>
                  <a:lnTo>
                    <a:pt x="175412" y="1468031"/>
                  </a:lnTo>
                  <a:lnTo>
                    <a:pt x="158915" y="1474978"/>
                  </a:lnTo>
                  <a:lnTo>
                    <a:pt x="140868" y="1478902"/>
                  </a:lnTo>
                  <a:lnTo>
                    <a:pt x="122110" y="1481480"/>
                  </a:lnTo>
                  <a:lnTo>
                    <a:pt x="104063" y="1485214"/>
                  </a:lnTo>
                  <a:lnTo>
                    <a:pt x="88163" y="1492631"/>
                  </a:lnTo>
                  <a:lnTo>
                    <a:pt x="75857" y="1504937"/>
                  </a:lnTo>
                  <a:lnTo>
                    <a:pt x="66598" y="1520253"/>
                  </a:lnTo>
                  <a:lnTo>
                    <a:pt x="58318" y="1536534"/>
                  </a:lnTo>
                  <a:lnTo>
                    <a:pt x="48983" y="1551686"/>
                  </a:lnTo>
                  <a:lnTo>
                    <a:pt x="36855" y="1564728"/>
                  </a:lnTo>
                  <a:lnTo>
                    <a:pt x="23253" y="1577251"/>
                  </a:lnTo>
                  <a:lnTo>
                    <a:pt x="10858" y="1590484"/>
                  </a:lnTo>
                  <a:lnTo>
                    <a:pt x="2362" y="1605661"/>
                  </a:lnTo>
                  <a:lnTo>
                    <a:pt x="38" y="1622285"/>
                  </a:lnTo>
                  <a:lnTo>
                    <a:pt x="1943" y="1639798"/>
                  </a:lnTo>
                  <a:lnTo>
                    <a:pt x="5168" y="1657743"/>
                  </a:lnTo>
                  <a:lnTo>
                    <a:pt x="6896" y="1675638"/>
                  </a:lnTo>
                  <a:lnTo>
                    <a:pt x="5156" y="1693545"/>
                  </a:lnTo>
                  <a:lnTo>
                    <a:pt x="1905" y="1711490"/>
                  </a:lnTo>
                  <a:lnTo>
                    <a:pt x="0" y="1729003"/>
                  </a:lnTo>
                  <a:lnTo>
                    <a:pt x="2362" y="1745615"/>
                  </a:lnTo>
                  <a:lnTo>
                    <a:pt x="10820" y="1760791"/>
                  </a:lnTo>
                  <a:lnTo>
                    <a:pt x="23202" y="1773986"/>
                  </a:lnTo>
                  <a:lnTo>
                    <a:pt x="36804" y="1786496"/>
                  </a:lnTo>
                  <a:lnTo>
                    <a:pt x="48895" y="1799602"/>
                  </a:lnTo>
                  <a:lnTo>
                    <a:pt x="58229" y="1814753"/>
                  </a:lnTo>
                  <a:lnTo>
                    <a:pt x="66509" y="1831022"/>
                  </a:lnTo>
                  <a:lnTo>
                    <a:pt x="75768" y="1846351"/>
                  </a:lnTo>
                  <a:lnTo>
                    <a:pt x="88074" y="1858657"/>
                  </a:lnTo>
                  <a:lnTo>
                    <a:pt x="103962" y="1866074"/>
                  </a:lnTo>
                  <a:lnTo>
                    <a:pt x="121983" y="1869808"/>
                  </a:lnTo>
                  <a:lnTo>
                    <a:pt x="140741" y="1872386"/>
                  </a:lnTo>
                  <a:lnTo>
                    <a:pt x="158826" y="1876298"/>
                  </a:lnTo>
                  <a:lnTo>
                    <a:pt x="175348" y="1883206"/>
                  </a:lnTo>
                  <a:lnTo>
                    <a:pt x="191909" y="1891703"/>
                  </a:lnTo>
                  <a:lnTo>
                    <a:pt x="208889" y="1898916"/>
                  </a:lnTo>
                  <a:lnTo>
                    <a:pt x="226758" y="1901952"/>
                  </a:lnTo>
                  <a:lnTo>
                    <a:pt x="244627" y="1898929"/>
                  </a:lnTo>
                  <a:lnTo>
                    <a:pt x="261632" y="1891753"/>
                  </a:lnTo>
                  <a:lnTo>
                    <a:pt x="278193" y="1883257"/>
                  </a:lnTo>
                  <a:lnTo>
                    <a:pt x="294690" y="1876298"/>
                  </a:lnTo>
                  <a:lnTo>
                    <a:pt x="312724" y="1872386"/>
                  </a:lnTo>
                  <a:lnTo>
                    <a:pt x="331495" y="1869808"/>
                  </a:lnTo>
                  <a:lnTo>
                    <a:pt x="349529" y="1866074"/>
                  </a:lnTo>
                  <a:lnTo>
                    <a:pt x="365442" y="1858657"/>
                  </a:lnTo>
                  <a:lnTo>
                    <a:pt x="377736" y="1846351"/>
                  </a:lnTo>
                  <a:lnTo>
                    <a:pt x="386994" y="1831022"/>
                  </a:lnTo>
                  <a:lnTo>
                    <a:pt x="395274" y="1814753"/>
                  </a:lnTo>
                  <a:lnTo>
                    <a:pt x="404622" y="1799602"/>
                  </a:lnTo>
                  <a:lnTo>
                    <a:pt x="416737" y="1786496"/>
                  </a:lnTo>
                  <a:lnTo>
                    <a:pt x="430326" y="1773986"/>
                  </a:lnTo>
                  <a:lnTo>
                    <a:pt x="442696" y="1760791"/>
                  </a:lnTo>
                  <a:lnTo>
                    <a:pt x="451154" y="1745615"/>
                  </a:lnTo>
                  <a:lnTo>
                    <a:pt x="453504" y="1728990"/>
                  </a:lnTo>
                  <a:lnTo>
                    <a:pt x="451599" y="1711439"/>
                  </a:lnTo>
                  <a:lnTo>
                    <a:pt x="448348" y="1693494"/>
                  </a:lnTo>
                  <a:lnTo>
                    <a:pt x="446620" y="1675638"/>
                  </a:lnTo>
                  <a:lnTo>
                    <a:pt x="448348" y="1657743"/>
                  </a:lnTo>
                  <a:lnTo>
                    <a:pt x="451599" y="1639798"/>
                  </a:lnTo>
                  <a:lnTo>
                    <a:pt x="453504" y="1622285"/>
                  </a:lnTo>
                  <a:close/>
                </a:path>
                <a:path w="474980" h="6670675">
                  <a:moveTo>
                    <a:pt x="474840" y="6390881"/>
                  </a:moveTo>
                  <a:lnTo>
                    <a:pt x="472490" y="6374257"/>
                  </a:lnTo>
                  <a:lnTo>
                    <a:pt x="464019" y="6359080"/>
                  </a:lnTo>
                  <a:lnTo>
                    <a:pt x="451637" y="6345847"/>
                  </a:lnTo>
                  <a:lnTo>
                    <a:pt x="438035" y="6333325"/>
                  </a:lnTo>
                  <a:lnTo>
                    <a:pt x="425958" y="6320282"/>
                  </a:lnTo>
                  <a:lnTo>
                    <a:pt x="416610" y="6305131"/>
                  </a:lnTo>
                  <a:lnTo>
                    <a:pt x="408330" y="6288849"/>
                  </a:lnTo>
                  <a:lnTo>
                    <a:pt x="399072" y="6273533"/>
                  </a:lnTo>
                  <a:lnTo>
                    <a:pt x="386778" y="6261227"/>
                  </a:lnTo>
                  <a:lnTo>
                    <a:pt x="370878" y="6253861"/>
                  </a:lnTo>
                  <a:lnTo>
                    <a:pt x="352869" y="6250114"/>
                  </a:lnTo>
                  <a:lnTo>
                    <a:pt x="334137" y="6247523"/>
                  </a:lnTo>
                  <a:lnTo>
                    <a:pt x="316115" y="6243574"/>
                  </a:lnTo>
                  <a:lnTo>
                    <a:pt x="299580" y="6236678"/>
                  </a:lnTo>
                  <a:lnTo>
                    <a:pt x="283032" y="6228181"/>
                  </a:lnTo>
                  <a:lnTo>
                    <a:pt x="266039" y="6220968"/>
                  </a:lnTo>
                  <a:lnTo>
                    <a:pt x="248183" y="6217920"/>
                  </a:lnTo>
                  <a:lnTo>
                    <a:pt x="230314" y="6220955"/>
                  </a:lnTo>
                  <a:lnTo>
                    <a:pt x="213296" y="6228131"/>
                  </a:lnTo>
                  <a:lnTo>
                    <a:pt x="196748" y="6236627"/>
                  </a:lnTo>
                  <a:lnTo>
                    <a:pt x="180251" y="6243574"/>
                  </a:lnTo>
                  <a:lnTo>
                    <a:pt x="162204" y="6247498"/>
                  </a:lnTo>
                  <a:lnTo>
                    <a:pt x="143446" y="6250076"/>
                  </a:lnTo>
                  <a:lnTo>
                    <a:pt x="125399" y="6253810"/>
                  </a:lnTo>
                  <a:lnTo>
                    <a:pt x="109499" y="6261227"/>
                  </a:lnTo>
                  <a:lnTo>
                    <a:pt x="97193" y="6273533"/>
                  </a:lnTo>
                  <a:lnTo>
                    <a:pt x="87934" y="6288849"/>
                  </a:lnTo>
                  <a:lnTo>
                    <a:pt x="79654" y="6305131"/>
                  </a:lnTo>
                  <a:lnTo>
                    <a:pt x="70319" y="6320282"/>
                  </a:lnTo>
                  <a:lnTo>
                    <a:pt x="58191" y="6333325"/>
                  </a:lnTo>
                  <a:lnTo>
                    <a:pt x="44589" y="6345847"/>
                  </a:lnTo>
                  <a:lnTo>
                    <a:pt x="32194" y="6359080"/>
                  </a:lnTo>
                  <a:lnTo>
                    <a:pt x="23698" y="6374257"/>
                  </a:lnTo>
                  <a:lnTo>
                    <a:pt x="21374" y="6390881"/>
                  </a:lnTo>
                  <a:lnTo>
                    <a:pt x="23279" y="6408394"/>
                  </a:lnTo>
                  <a:lnTo>
                    <a:pt x="26504" y="6426340"/>
                  </a:lnTo>
                  <a:lnTo>
                    <a:pt x="28232" y="6444234"/>
                  </a:lnTo>
                  <a:lnTo>
                    <a:pt x="26492" y="6462141"/>
                  </a:lnTo>
                  <a:lnTo>
                    <a:pt x="23241" y="6480086"/>
                  </a:lnTo>
                  <a:lnTo>
                    <a:pt x="21336" y="6497599"/>
                  </a:lnTo>
                  <a:lnTo>
                    <a:pt x="23698" y="6514211"/>
                  </a:lnTo>
                  <a:lnTo>
                    <a:pt x="32156" y="6529400"/>
                  </a:lnTo>
                  <a:lnTo>
                    <a:pt x="44538" y="6542633"/>
                  </a:lnTo>
                  <a:lnTo>
                    <a:pt x="58140" y="6555156"/>
                  </a:lnTo>
                  <a:lnTo>
                    <a:pt x="70231" y="6568186"/>
                  </a:lnTo>
                  <a:lnTo>
                    <a:pt x="79565" y="6583350"/>
                  </a:lnTo>
                  <a:lnTo>
                    <a:pt x="87845" y="6599618"/>
                  </a:lnTo>
                  <a:lnTo>
                    <a:pt x="97104" y="6614947"/>
                  </a:lnTo>
                  <a:lnTo>
                    <a:pt x="109410" y="6627241"/>
                  </a:lnTo>
                  <a:lnTo>
                    <a:pt x="125298" y="6634670"/>
                  </a:lnTo>
                  <a:lnTo>
                    <a:pt x="143319" y="6638404"/>
                  </a:lnTo>
                  <a:lnTo>
                    <a:pt x="162077" y="6640982"/>
                  </a:lnTo>
                  <a:lnTo>
                    <a:pt x="180162" y="6644894"/>
                  </a:lnTo>
                  <a:lnTo>
                    <a:pt x="196684" y="6651803"/>
                  </a:lnTo>
                  <a:lnTo>
                    <a:pt x="213245" y="6660299"/>
                  </a:lnTo>
                  <a:lnTo>
                    <a:pt x="230225" y="6667513"/>
                  </a:lnTo>
                  <a:lnTo>
                    <a:pt x="248094" y="6670548"/>
                  </a:lnTo>
                  <a:lnTo>
                    <a:pt x="265963" y="6667525"/>
                  </a:lnTo>
                  <a:lnTo>
                    <a:pt x="282968" y="6660350"/>
                  </a:lnTo>
                  <a:lnTo>
                    <a:pt x="299529" y="6651853"/>
                  </a:lnTo>
                  <a:lnTo>
                    <a:pt x="316026" y="6644894"/>
                  </a:lnTo>
                  <a:lnTo>
                    <a:pt x="334060" y="6640982"/>
                  </a:lnTo>
                  <a:lnTo>
                    <a:pt x="352831" y="6638404"/>
                  </a:lnTo>
                  <a:lnTo>
                    <a:pt x="370865" y="6634670"/>
                  </a:lnTo>
                  <a:lnTo>
                    <a:pt x="386778" y="6627241"/>
                  </a:lnTo>
                  <a:lnTo>
                    <a:pt x="399072" y="6614947"/>
                  </a:lnTo>
                  <a:lnTo>
                    <a:pt x="408330" y="6599618"/>
                  </a:lnTo>
                  <a:lnTo>
                    <a:pt x="416610" y="6583350"/>
                  </a:lnTo>
                  <a:lnTo>
                    <a:pt x="425958" y="6568186"/>
                  </a:lnTo>
                  <a:lnTo>
                    <a:pt x="438073" y="6555156"/>
                  </a:lnTo>
                  <a:lnTo>
                    <a:pt x="451662" y="6542633"/>
                  </a:lnTo>
                  <a:lnTo>
                    <a:pt x="464032" y="6529400"/>
                  </a:lnTo>
                  <a:lnTo>
                    <a:pt x="472490" y="6514211"/>
                  </a:lnTo>
                  <a:lnTo>
                    <a:pt x="474840" y="6497587"/>
                  </a:lnTo>
                  <a:lnTo>
                    <a:pt x="472935" y="6480035"/>
                  </a:lnTo>
                  <a:lnTo>
                    <a:pt x="469684" y="6462090"/>
                  </a:lnTo>
                  <a:lnTo>
                    <a:pt x="467956" y="6444234"/>
                  </a:lnTo>
                  <a:lnTo>
                    <a:pt x="469684" y="6426340"/>
                  </a:lnTo>
                  <a:lnTo>
                    <a:pt x="472935" y="6408394"/>
                  </a:lnTo>
                  <a:lnTo>
                    <a:pt x="474840" y="6390881"/>
                  </a:lnTo>
                  <a:close/>
                </a:path>
                <a:path w="474980" h="6670675">
                  <a:moveTo>
                    <a:pt x="474840" y="4780013"/>
                  </a:moveTo>
                  <a:lnTo>
                    <a:pt x="472490" y="4763389"/>
                  </a:lnTo>
                  <a:lnTo>
                    <a:pt x="464019" y="4748212"/>
                  </a:lnTo>
                  <a:lnTo>
                    <a:pt x="451637" y="4734979"/>
                  </a:lnTo>
                  <a:lnTo>
                    <a:pt x="438035" y="4722457"/>
                  </a:lnTo>
                  <a:lnTo>
                    <a:pt x="425958" y="4709414"/>
                  </a:lnTo>
                  <a:lnTo>
                    <a:pt x="416610" y="4694263"/>
                  </a:lnTo>
                  <a:lnTo>
                    <a:pt x="408330" y="4677981"/>
                  </a:lnTo>
                  <a:lnTo>
                    <a:pt x="399072" y="4662665"/>
                  </a:lnTo>
                  <a:lnTo>
                    <a:pt x="386778" y="4650359"/>
                  </a:lnTo>
                  <a:lnTo>
                    <a:pt x="370878" y="4643005"/>
                  </a:lnTo>
                  <a:lnTo>
                    <a:pt x="352869" y="4639246"/>
                  </a:lnTo>
                  <a:lnTo>
                    <a:pt x="334137" y="4636655"/>
                  </a:lnTo>
                  <a:lnTo>
                    <a:pt x="316115" y="4632706"/>
                  </a:lnTo>
                  <a:lnTo>
                    <a:pt x="299580" y="4625810"/>
                  </a:lnTo>
                  <a:lnTo>
                    <a:pt x="283032" y="4617313"/>
                  </a:lnTo>
                  <a:lnTo>
                    <a:pt x="266039" y="4610100"/>
                  </a:lnTo>
                  <a:lnTo>
                    <a:pt x="248183" y="4607052"/>
                  </a:lnTo>
                  <a:lnTo>
                    <a:pt x="230314" y="4610087"/>
                  </a:lnTo>
                  <a:lnTo>
                    <a:pt x="213296" y="4617263"/>
                  </a:lnTo>
                  <a:lnTo>
                    <a:pt x="196748" y="4625759"/>
                  </a:lnTo>
                  <a:lnTo>
                    <a:pt x="180251" y="4632706"/>
                  </a:lnTo>
                  <a:lnTo>
                    <a:pt x="162204" y="4636630"/>
                  </a:lnTo>
                  <a:lnTo>
                    <a:pt x="143446" y="4639208"/>
                  </a:lnTo>
                  <a:lnTo>
                    <a:pt x="125399" y="4642942"/>
                  </a:lnTo>
                  <a:lnTo>
                    <a:pt x="109499" y="4650359"/>
                  </a:lnTo>
                  <a:lnTo>
                    <a:pt x="97193" y="4662665"/>
                  </a:lnTo>
                  <a:lnTo>
                    <a:pt x="87934" y="4677994"/>
                  </a:lnTo>
                  <a:lnTo>
                    <a:pt x="79654" y="4694263"/>
                  </a:lnTo>
                  <a:lnTo>
                    <a:pt x="70319" y="4709414"/>
                  </a:lnTo>
                  <a:lnTo>
                    <a:pt x="58191" y="4722457"/>
                  </a:lnTo>
                  <a:lnTo>
                    <a:pt x="44589" y="4734979"/>
                  </a:lnTo>
                  <a:lnTo>
                    <a:pt x="32194" y="4748212"/>
                  </a:lnTo>
                  <a:lnTo>
                    <a:pt x="23698" y="4763389"/>
                  </a:lnTo>
                  <a:lnTo>
                    <a:pt x="21374" y="4780013"/>
                  </a:lnTo>
                  <a:lnTo>
                    <a:pt x="23279" y="4797526"/>
                  </a:lnTo>
                  <a:lnTo>
                    <a:pt x="26504" y="4815471"/>
                  </a:lnTo>
                  <a:lnTo>
                    <a:pt x="28232" y="4833366"/>
                  </a:lnTo>
                  <a:lnTo>
                    <a:pt x="26492" y="4851273"/>
                  </a:lnTo>
                  <a:lnTo>
                    <a:pt x="23241" y="4869218"/>
                  </a:lnTo>
                  <a:lnTo>
                    <a:pt x="21336" y="4886731"/>
                  </a:lnTo>
                  <a:lnTo>
                    <a:pt x="23698" y="4903343"/>
                  </a:lnTo>
                  <a:lnTo>
                    <a:pt x="32156" y="4918532"/>
                  </a:lnTo>
                  <a:lnTo>
                    <a:pt x="44538" y="4931765"/>
                  </a:lnTo>
                  <a:lnTo>
                    <a:pt x="58140" y="4944288"/>
                  </a:lnTo>
                  <a:lnTo>
                    <a:pt x="70231" y="4957318"/>
                  </a:lnTo>
                  <a:lnTo>
                    <a:pt x="79565" y="4972482"/>
                  </a:lnTo>
                  <a:lnTo>
                    <a:pt x="87845" y="4988750"/>
                  </a:lnTo>
                  <a:lnTo>
                    <a:pt x="97104" y="5004079"/>
                  </a:lnTo>
                  <a:lnTo>
                    <a:pt x="109410" y="5016373"/>
                  </a:lnTo>
                  <a:lnTo>
                    <a:pt x="125298" y="5023802"/>
                  </a:lnTo>
                  <a:lnTo>
                    <a:pt x="143319" y="5027536"/>
                  </a:lnTo>
                  <a:lnTo>
                    <a:pt x="162077" y="5030114"/>
                  </a:lnTo>
                  <a:lnTo>
                    <a:pt x="180162" y="5034026"/>
                  </a:lnTo>
                  <a:lnTo>
                    <a:pt x="196684" y="5040935"/>
                  </a:lnTo>
                  <a:lnTo>
                    <a:pt x="213245" y="5049431"/>
                  </a:lnTo>
                  <a:lnTo>
                    <a:pt x="230225" y="5056644"/>
                  </a:lnTo>
                  <a:lnTo>
                    <a:pt x="248094" y="5059680"/>
                  </a:lnTo>
                  <a:lnTo>
                    <a:pt x="265963" y="5056657"/>
                  </a:lnTo>
                  <a:lnTo>
                    <a:pt x="282968" y="5049482"/>
                  </a:lnTo>
                  <a:lnTo>
                    <a:pt x="299529" y="5040985"/>
                  </a:lnTo>
                  <a:lnTo>
                    <a:pt x="316026" y="5034026"/>
                  </a:lnTo>
                  <a:lnTo>
                    <a:pt x="334060" y="5030114"/>
                  </a:lnTo>
                  <a:lnTo>
                    <a:pt x="352831" y="5027536"/>
                  </a:lnTo>
                  <a:lnTo>
                    <a:pt x="370865" y="5023802"/>
                  </a:lnTo>
                  <a:lnTo>
                    <a:pt x="386778" y="5016373"/>
                  </a:lnTo>
                  <a:lnTo>
                    <a:pt x="399072" y="5004079"/>
                  </a:lnTo>
                  <a:lnTo>
                    <a:pt x="408330" y="4988750"/>
                  </a:lnTo>
                  <a:lnTo>
                    <a:pt x="416610" y="4972482"/>
                  </a:lnTo>
                  <a:lnTo>
                    <a:pt x="425958" y="4957318"/>
                  </a:lnTo>
                  <a:lnTo>
                    <a:pt x="438073" y="4944288"/>
                  </a:lnTo>
                  <a:lnTo>
                    <a:pt x="451662" y="4931765"/>
                  </a:lnTo>
                  <a:lnTo>
                    <a:pt x="464032" y="4918532"/>
                  </a:lnTo>
                  <a:lnTo>
                    <a:pt x="472490" y="4903343"/>
                  </a:lnTo>
                  <a:lnTo>
                    <a:pt x="474840" y="4886718"/>
                  </a:lnTo>
                  <a:lnTo>
                    <a:pt x="472935" y="4869167"/>
                  </a:lnTo>
                  <a:lnTo>
                    <a:pt x="469684" y="4851222"/>
                  </a:lnTo>
                  <a:lnTo>
                    <a:pt x="467956" y="4833366"/>
                  </a:lnTo>
                  <a:lnTo>
                    <a:pt x="469684" y="4815471"/>
                  </a:lnTo>
                  <a:lnTo>
                    <a:pt x="472935" y="4797526"/>
                  </a:lnTo>
                  <a:lnTo>
                    <a:pt x="474840" y="4780013"/>
                  </a:lnTo>
                  <a:close/>
                </a:path>
                <a:path w="474980" h="6670675">
                  <a:moveTo>
                    <a:pt x="474840" y="3247390"/>
                  </a:moveTo>
                  <a:lnTo>
                    <a:pt x="472490" y="3230753"/>
                  </a:lnTo>
                  <a:lnTo>
                    <a:pt x="464019" y="3215576"/>
                  </a:lnTo>
                  <a:lnTo>
                    <a:pt x="451637" y="3202330"/>
                  </a:lnTo>
                  <a:lnTo>
                    <a:pt x="438035" y="3189770"/>
                  </a:lnTo>
                  <a:lnTo>
                    <a:pt x="425958" y="3176651"/>
                  </a:lnTo>
                  <a:lnTo>
                    <a:pt x="416610" y="3161411"/>
                  </a:lnTo>
                  <a:lnTo>
                    <a:pt x="408330" y="3145053"/>
                  </a:lnTo>
                  <a:lnTo>
                    <a:pt x="399072" y="3129673"/>
                  </a:lnTo>
                  <a:lnTo>
                    <a:pt x="386778" y="3117342"/>
                  </a:lnTo>
                  <a:lnTo>
                    <a:pt x="370878" y="3109976"/>
                  </a:lnTo>
                  <a:lnTo>
                    <a:pt x="352869" y="3106229"/>
                  </a:lnTo>
                  <a:lnTo>
                    <a:pt x="334137" y="3103626"/>
                  </a:lnTo>
                  <a:lnTo>
                    <a:pt x="316115" y="3099689"/>
                  </a:lnTo>
                  <a:lnTo>
                    <a:pt x="299580" y="3092767"/>
                  </a:lnTo>
                  <a:lnTo>
                    <a:pt x="283032" y="3084233"/>
                  </a:lnTo>
                  <a:lnTo>
                    <a:pt x="266039" y="3076981"/>
                  </a:lnTo>
                  <a:lnTo>
                    <a:pt x="248183" y="3073908"/>
                  </a:lnTo>
                  <a:lnTo>
                    <a:pt x="230314" y="3076956"/>
                  </a:lnTo>
                  <a:lnTo>
                    <a:pt x="213296" y="3084182"/>
                  </a:lnTo>
                  <a:lnTo>
                    <a:pt x="196748" y="3092716"/>
                  </a:lnTo>
                  <a:lnTo>
                    <a:pt x="180251" y="3099689"/>
                  </a:lnTo>
                  <a:lnTo>
                    <a:pt x="162204" y="3103613"/>
                  </a:lnTo>
                  <a:lnTo>
                    <a:pt x="143446" y="3106191"/>
                  </a:lnTo>
                  <a:lnTo>
                    <a:pt x="125399" y="3109925"/>
                  </a:lnTo>
                  <a:lnTo>
                    <a:pt x="109499" y="3117342"/>
                  </a:lnTo>
                  <a:lnTo>
                    <a:pt x="97193" y="3129673"/>
                  </a:lnTo>
                  <a:lnTo>
                    <a:pt x="87934" y="3145053"/>
                  </a:lnTo>
                  <a:lnTo>
                    <a:pt x="79654" y="3161411"/>
                  </a:lnTo>
                  <a:lnTo>
                    <a:pt x="70319" y="3176651"/>
                  </a:lnTo>
                  <a:lnTo>
                    <a:pt x="58191" y="3189770"/>
                  </a:lnTo>
                  <a:lnTo>
                    <a:pt x="44589" y="3202330"/>
                  </a:lnTo>
                  <a:lnTo>
                    <a:pt x="32194" y="3215576"/>
                  </a:lnTo>
                  <a:lnTo>
                    <a:pt x="23698" y="3230753"/>
                  </a:lnTo>
                  <a:lnTo>
                    <a:pt x="21374" y="3247390"/>
                  </a:lnTo>
                  <a:lnTo>
                    <a:pt x="23279" y="3264966"/>
                  </a:lnTo>
                  <a:lnTo>
                    <a:pt x="26504" y="3283000"/>
                  </a:lnTo>
                  <a:lnTo>
                    <a:pt x="28232" y="3300984"/>
                  </a:lnTo>
                  <a:lnTo>
                    <a:pt x="26492" y="3318980"/>
                  </a:lnTo>
                  <a:lnTo>
                    <a:pt x="23241" y="3337014"/>
                  </a:lnTo>
                  <a:lnTo>
                    <a:pt x="21336" y="3354590"/>
                  </a:lnTo>
                  <a:lnTo>
                    <a:pt x="23698" y="3371215"/>
                  </a:lnTo>
                  <a:lnTo>
                    <a:pt x="32156" y="3386404"/>
                  </a:lnTo>
                  <a:lnTo>
                    <a:pt x="44538" y="3399650"/>
                  </a:lnTo>
                  <a:lnTo>
                    <a:pt x="58140" y="3412210"/>
                  </a:lnTo>
                  <a:lnTo>
                    <a:pt x="70231" y="3425317"/>
                  </a:lnTo>
                  <a:lnTo>
                    <a:pt x="79565" y="3440569"/>
                  </a:lnTo>
                  <a:lnTo>
                    <a:pt x="87845" y="3456927"/>
                  </a:lnTo>
                  <a:lnTo>
                    <a:pt x="97104" y="3472307"/>
                  </a:lnTo>
                  <a:lnTo>
                    <a:pt x="109410" y="3484626"/>
                  </a:lnTo>
                  <a:lnTo>
                    <a:pt x="125298" y="3492055"/>
                  </a:lnTo>
                  <a:lnTo>
                    <a:pt x="143319" y="3495789"/>
                  </a:lnTo>
                  <a:lnTo>
                    <a:pt x="162077" y="3498367"/>
                  </a:lnTo>
                  <a:lnTo>
                    <a:pt x="180162" y="3502279"/>
                  </a:lnTo>
                  <a:lnTo>
                    <a:pt x="196684" y="3509200"/>
                  </a:lnTo>
                  <a:lnTo>
                    <a:pt x="213245" y="3517747"/>
                  </a:lnTo>
                  <a:lnTo>
                    <a:pt x="230225" y="3524999"/>
                  </a:lnTo>
                  <a:lnTo>
                    <a:pt x="248094" y="3528060"/>
                  </a:lnTo>
                  <a:lnTo>
                    <a:pt x="265963" y="3525024"/>
                  </a:lnTo>
                  <a:lnTo>
                    <a:pt x="282968" y="3517798"/>
                  </a:lnTo>
                  <a:lnTo>
                    <a:pt x="299529" y="3509264"/>
                  </a:lnTo>
                  <a:lnTo>
                    <a:pt x="316026" y="3502279"/>
                  </a:lnTo>
                  <a:lnTo>
                    <a:pt x="334060" y="3498367"/>
                  </a:lnTo>
                  <a:lnTo>
                    <a:pt x="352831" y="3495789"/>
                  </a:lnTo>
                  <a:lnTo>
                    <a:pt x="370865" y="3492055"/>
                  </a:lnTo>
                  <a:lnTo>
                    <a:pt x="386778" y="3484626"/>
                  </a:lnTo>
                  <a:lnTo>
                    <a:pt x="399072" y="3472307"/>
                  </a:lnTo>
                  <a:lnTo>
                    <a:pt x="408330" y="3456927"/>
                  </a:lnTo>
                  <a:lnTo>
                    <a:pt x="416610" y="3440569"/>
                  </a:lnTo>
                  <a:lnTo>
                    <a:pt x="425958" y="3425317"/>
                  </a:lnTo>
                  <a:lnTo>
                    <a:pt x="438073" y="3412210"/>
                  </a:lnTo>
                  <a:lnTo>
                    <a:pt x="451662" y="3399650"/>
                  </a:lnTo>
                  <a:lnTo>
                    <a:pt x="464032" y="3386404"/>
                  </a:lnTo>
                  <a:lnTo>
                    <a:pt x="472490" y="3371215"/>
                  </a:lnTo>
                  <a:lnTo>
                    <a:pt x="474840" y="3354514"/>
                  </a:lnTo>
                  <a:lnTo>
                    <a:pt x="472935" y="3336912"/>
                  </a:lnTo>
                  <a:lnTo>
                    <a:pt x="469684" y="3318916"/>
                  </a:lnTo>
                  <a:lnTo>
                    <a:pt x="467956" y="3300984"/>
                  </a:lnTo>
                  <a:lnTo>
                    <a:pt x="469684" y="3283000"/>
                  </a:lnTo>
                  <a:lnTo>
                    <a:pt x="472935" y="3264966"/>
                  </a:lnTo>
                  <a:lnTo>
                    <a:pt x="474840" y="3247390"/>
                  </a:lnTo>
                  <a:close/>
                </a:path>
                <a:path w="474980" h="6670675">
                  <a:moveTo>
                    <a:pt x="474840" y="172961"/>
                  </a:moveTo>
                  <a:lnTo>
                    <a:pt x="472490" y="156337"/>
                  </a:lnTo>
                  <a:lnTo>
                    <a:pt x="464019" y="141160"/>
                  </a:lnTo>
                  <a:lnTo>
                    <a:pt x="451637" y="127927"/>
                  </a:lnTo>
                  <a:lnTo>
                    <a:pt x="438035" y="115404"/>
                  </a:lnTo>
                  <a:lnTo>
                    <a:pt x="425958" y="102362"/>
                  </a:lnTo>
                  <a:lnTo>
                    <a:pt x="416610" y="87210"/>
                  </a:lnTo>
                  <a:lnTo>
                    <a:pt x="408330" y="70929"/>
                  </a:lnTo>
                  <a:lnTo>
                    <a:pt x="399072" y="55613"/>
                  </a:lnTo>
                  <a:lnTo>
                    <a:pt x="386778" y="43307"/>
                  </a:lnTo>
                  <a:lnTo>
                    <a:pt x="370878" y="35941"/>
                  </a:lnTo>
                  <a:lnTo>
                    <a:pt x="352869" y="32207"/>
                  </a:lnTo>
                  <a:lnTo>
                    <a:pt x="334137" y="29591"/>
                  </a:lnTo>
                  <a:lnTo>
                    <a:pt x="316115" y="25654"/>
                  </a:lnTo>
                  <a:lnTo>
                    <a:pt x="299580" y="18757"/>
                  </a:lnTo>
                  <a:lnTo>
                    <a:pt x="283032" y="10261"/>
                  </a:lnTo>
                  <a:lnTo>
                    <a:pt x="266039" y="3048"/>
                  </a:lnTo>
                  <a:lnTo>
                    <a:pt x="248183" y="0"/>
                  </a:lnTo>
                  <a:lnTo>
                    <a:pt x="230314" y="3035"/>
                  </a:lnTo>
                  <a:lnTo>
                    <a:pt x="213296" y="10210"/>
                  </a:lnTo>
                  <a:lnTo>
                    <a:pt x="196748" y="18707"/>
                  </a:lnTo>
                  <a:lnTo>
                    <a:pt x="180251" y="25654"/>
                  </a:lnTo>
                  <a:lnTo>
                    <a:pt x="162204" y="29578"/>
                  </a:lnTo>
                  <a:lnTo>
                    <a:pt x="143446" y="32156"/>
                  </a:lnTo>
                  <a:lnTo>
                    <a:pt x="125399" y="35890"/>
                  </a:lnTo>
                  <a:lnTo>
                    <a:pt x="109499" y="43307"/>
                  </a:lnTo>
                  <a:lnTo>
                    <a:pt x="97193" y="55613"/>
                  </a:lnTo>
                  <a:lnTo>
                    <a:pt x="87934" y="70929"/>
                  </a:lnTo>
                  <a:lnTo>
                    <a:pt x="79654" y="87210"/>
                  </a:lnTo>
                  <a:lnTo>
                    <a:pt x="70319" y="102362"/>
                  </a:lnTo>
                  <a:lnTo>
                    <a:pt x="58191" y="115404"/>
                  </a:lnTo>
                  <a:lnTo>
                    <a:pt x="44589" y="127927"/>
                  </a:lnTo>
                  <a:lnTo>
                    <a:pt x="32194" y="141160"/>
                  </a:lnTo>
                  <a:lnTo>
                    <a:pt x="23698" y="156337"/>
                  </a:lnTo>
                  <a:lnTo>
                    <a:pt x="21374" y="172961"/>
                  </a:lnTo>
                  <a:lnTo>
                    <a:pt x="23279" y="190474"/>
                  </a:lnTo>
                  <a:lnTo>
                    <a:pt x="26504" y="208419"/>
                  </a:lnTo>
                  <a:lnTo>
                    <a:pt x="28232" y="226314"/>
                  </a:lnTo>
                  <a:lnTo>
                    <a:pt x="26492" y="244221"/>
                  </a:lnTo>
                  <a:lnTo>
                    <a:pt x="23241" y="262166"/>
                  </a:lnTo>
                  <a:lnTo>
                    <a:pt x="21336" y="279679"/>
                  </a:lnTo>
                  <a:lnTo>
                    <a:pt x="23698" y="296291"/>
                  </a:lnTo>
                  <a:lnTo>
                    <a:pt x="32156" y="311467"/>
                  </a:lnTo>
                  <a:lnTo>
                    <a:pt x="44538" y="324662"/>
                  </a:lnTo>
                  <a:lnTo>
                    <a:pt x="58140" y="337172"/>
                  </a:lnTo>
                  <a:lnTo>
                    <a:pt x="70231" y="350266"/>
                  </a:lnTo>
                  <a:lnTo>
                    <a:pt x="79565" y="365429"/>
                  </a:lnTo>
                  <a:lnTo>
                    <a:pt x="87845" y="381698"/>
                  </a:lnTo>
                  <a:lnTo>
                    <a:pt x="97104" y="397027"/>
                  </a:lnTo>
                  <a:lnTo>
                    <a:pt x="109410" y="409321"/>
                  </a:lnTo>
                  <a:lnTo>
                    <a:pt x="125298" y="416750"/>
                  </a:lnTo>
                  <a:lnTo>
                    <a:pt x="143319" y="420484"/>
                  </a:lnTo>
                  <a:lnTo>
                    <a:pt x="162077" y="423062"/>
                  </a:lnTo>
                  <a:lnTo>
                    <a:pt x="180162" y="426974"/>
                  </a:lnTo>
                  <a:lnTo>
                    <a:pt x="196684" y="433882"/>
                  </a:lnTo>
                  <a:lnTo>
                    <a:pt x="213245" y="442379"/>
                  </a:lnTo>
                  <a:lnTo>
                    <a:pt x="230225" y="449592"/>
                  </a:lnTo>
                  <a:lnTo>
                    <a:pt x="248094" y="452628"/>
                  </a:lnTo>
                  <a:lnTo>
                    <a:pt x="265963" y="449605"/>
                  </a:lnTo>
                  <a:lnTo>
                    <a:pt x="282968" y="442429"/>
                  </a:lnTo>
                  <a:lnTo>
                    <a:pt x="299529" y="433933"/>
                  </a:lnTo>
                  <a:lnTo>
                    <a:pt x="316026" y="426974"/>
                  </a:lnTo>
                  <a:lnTo>
                    <a:pt x="334060" y="423062"/>
                  </a:lnTo>
                  <a:lnTo>
                    <a:pt x="352831" y="420484"/>
                  </a:lnTo>
                  <a:lnTo>
                    <a:pt x="370865" y="416750"/>
                  </a:lnTo>
                  <a:lnTo>
                    <a:pt x="386778" y="409321"/>
                  </a:lnTo>
                  <a:lnTo>
                    <a:pt x="399072" y="397027"/>
                  </a:lnTo>
                  <a:lnTo>
                    <a:pt x="408330" y="381698"/>
                  </a:lnTo>
                  <a:lnTo>
                    <a:pt x="416610" y="365429"/>
                  </a:lnTo>
                  <a:lnTo>
                    <a:pt x="425958" y="350266"/>
                  </a:lnTo>
                  <a:lnTo>
                    <a:pt x="438073" y="337172"/>
                  </a:lnTo>
                  <a:lnTo>
                    <a:pt x="451662" y="324662"/>
                  </a:lnTo>
                  <a:lnTo>
                    <a:pt x="464032" y="311467"/>
                  </a:lnTo>
                  <a:lnTo>
                    <a:pt x="472490" y="296291"/>
                  </a:lnTo>
                  <a:lnTo>
                    <a:pt x="474840" y="279666"/>
                  </a:lnTo>
                  <a:lnTo>
                    <a:pt x="472935" y="262115"/>
                  </a:lnTo>
                  <a:lnTo>
                    <a:pt x="469684" y="244170"/>
                  </a:lnTo>
                  <a:lnTo>
                    <a:pt x="467956" y="226314"/>
                  </a:lnTo>
                  <a:lnTo>
                    <a:pt x="469684" y="208419"/>
                  </a:lnTo>
                  <a:lnTo>
                    <a:pt x="472935" y="190474"/>
                  </a:lnTo>
                  <a:lnTo>
                    <a:pt x="474840" y="172961"/>
                  </a:lnTo>
                  <a:close/>
                </a:path>
              </a:pathLst>
            </a:custGeom>
            <a:solidFill>
              <a:srgbClr val="EED00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graphicFrame>
        <p:nvGraphicFramePr>
          <p:cNvPr id="32" name="object 23">
            <a:extLst>
              <a:ext uri="{FF2B5EF4-FFF2-40B4-BE49-F238E27FC236}">
                <a16:creationId xmlns:a16="http://schemas.microsoft.com/office/drawing/2014/main" id="{7912672C-E4B0-4951-9021-575202243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583526"/>
              </p:ext>
            </p:extLst>
          </p:nvPr>
        </p:nvGraphicFramePr>
        <p:xfrm>
          <a:off x="1478280" y="2571507"/>
          <a:ext cx="14618113" cy="7971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0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0393">
                <a:tc>
                  <a:txBody>
                    <a:bodyPr/>
                    <a:lstStyle>
                      <a:defPPr/>
                    </a:lstStyle>
                    <a:p>
                      <a:pPr marR="165100"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sz="1500" b="0" spc="14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4037" algn="ctr">
                        <a:lnSpc>
                          <a:spcPct val="100000"/>
                        </a:lnSpc>
                        <a:spcBef>
                          <a:spcPts val="933"/>
                        </a:spcBef>
                      </a:pPr>
                      <a:r>
                        <a:rPr sz="2000" b="0" spc="1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</a:t>
                      </a:r>
                      <a:endParaRPr sz="2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019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18863" algn="ctr">
                        <a:lnSpc>
                          <a:spcPct val="100000"/>
                        </a:lnSpc>
                      </a:pPr>
                      <a:r>
                        <a:rPr sz="2600" b="1" spc="339" dirty="0">
                          <a:latin typeface="Calibri" panose="020F0502020204030204"/>
                          <a:cs typeface="Calibri"/>
                        </a:rPr>
                        <a:t>%</a:t>
                      </a:r>
                      <a:r>
                        <a:rPr sz="2600" b="1" spc="160" dirty="0">
                          <a:latin typeface="Calibri" panose="020F0502020204030204"/>
                          <a:cs typeface="Calibri"/>
                        </a:rPr>
                        <a:t> </a:t>
                      </a:r>
                      <a:r>
                        <a:rPr sz="2600" b="1" spc="47" dirty="0">
                          <a:latin typeface="Calibri" panose="020F0502020204030204"/>
                          <a:cs typeface="Calibri"/>
                        </a:rPr>
                        <a:t>16</a:t>
                      </a:r>
                      <a:endParaRPr sz="3900" dirty="0">
                        <a:latin typeface="Calibri" panose="020F0502020204030204"/>
                        <a:cs typeface="Calibri"/>
                      </a:endParaRPr>
                    </a:p>
                    <a:p>
                      <a:pPr marL="49953" algn="ctr">
                        <a:lnSpc>
                          <a:spcPct val="100000"/>
                        </a:lnSpc>
                        <a:spcBef>
                          <a:spcPts val="753"/>
                        </a:spcBef>
                      </a:pPr>
                      <a:r>
                        <a:rPr sz="1600" i="1" dirty="0">
                          <a:latin typeface="Arial"/>
                          <a:cs typeface="Arial"/>
                        </a:rPr>
                        <a:t>(13.750</a:t>
                      </a:r>
                      <a:r>
                        <a:rPr sz="1600" i="1" spc="-2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i="1" spc="-17" dirty="0">
                          <a:latin typeface="Arial"/>
                          <a:cs typeface="Arial"/>
                        </a:rPr>
                        <a:t>TL)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76692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  <a:solidFill>
                      <a:srgbClr val="FFE2E2"/>
                    </a:solidFill>
                  </a:tcPr>
                </a:tc>
                <a:tc rowSpan="5">
                  <a:txBody>
                    <a:bodyPr/>
                    <a:lstStyle>
                      <a:defPPr/>
                    </a:lstStyle>
                    <a:p>
                      <a:pPr marL="1121833">
                        <a:lnSpc>
                          <a:spcPts val="3825"/>
                        </a:lnSpc>
                        <a:spcBef>
                          <a:spcPts val="960"/>
                        </a:spcBef>
                        <a:tabLst>
                          <a:tab pos="3778250" algn="l"/>
                          <a:tab pos="8800254" algn="l"/>
                        </a:tabLst>
                      </a:pPr>
                      <a:r>
                        <a:rPr lang="tr-TR" sz="2900" b="1" spc="507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       </a:t>
                      </a:r>
                      <a:r>
                        <a:rPr sz="2900" b="1" spc="507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SOL</a:t>
                      </a:r>
                      <a:r>
                        <a:rPr sz="2900" b="1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	</a:t>
                      </a:r>
                      <a:r>
                        <a:rPr lang="tr-TR" sz="2900" b="1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                          </a:t>
                      </a:r>
                      <a:r>
                        <a:rPr sz="2900" b="1" spc="480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SAĞ</a:t>
                      </a:r>
                      <a:r>
                        <a:rPr sz="2900" b="1" dirty="0">
                          <a:solidFill>
                            <a:srgbClr val="FFFFFF"/>
                          </a:solidFill>
                          <a:latin typeface="Calibri" panose="020F0502020204030204"/>
                          <a:cs typeface="Calibri"/>
                        </a:rPr>
                        <a:t>	</a:t>
                      </a:r>
                      <a:endParaRPr sz="3700" baseline="-18055" dirty="0">
                        <a:latin typeface="Arial"/>
                        <a:cs typeface="Arial"/>
                      </a:endParaRPr>
                    </a:p>
                    <a:p>
                      <a:pPr marL="1094317">
                        <a:lnSpc>
                          <a:spcPts val="2560"/>
                        </a:lnSpc>
                        <a:tabLst>
                          <a:tab pos="2386330" algn="l"/>
                          <a:tab pos="3747347" algn="l"/>
                        </a:tabLst>
                      </a:pPr>
                      <a:r>
                        <a:rPr lang="tr-TR" sz="22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          </a:t>
                      </a:r>
                      <a:r>
                        <a:rPr sz="22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TAKIM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2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900" b="1" baseline="5787" dirty="0">
                          <a:latin typeface="Arial"/>
                          <a:cs typeface="Arial"/>
                        </a:rPr>
                        <a:t>SİZ</a:t>
                      </a:r>
                      <a:r>
                        <a:rPr sz="2900" b="1" spc="-10" baseline="578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900" b="1" spc="-25" baseline="5787" dirty="0">
                          <a:latin typeface="Arial"/>
                          <a:cs typeface="Arial"/>
                        </a:rPr>
                        <a:t>%16</a:t>
                      </a:r>
                      <a:r>
                        <a:rPr sz="2900" b="1" baseline="5787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2900" b="1" baseline="5787" dirty="0">
                          <a:latin typeface="Arial"/>
                          <a:cs typeface="Arial"/>
                        </a:rPr>
                        <a:t>      </a:t>
                      </a:r>
                      <a:r>
                        <a:rPr sz="2200" spc="63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TAKIM</a:t>
                      </a:r>
                      <a:endParaRPr lang="tr-TR" sz="3400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ts val="2095"/>
                        </a:lnSpc>
                      </a:pPr>
                      <a:endParaRPr lang="tr-TR" sz="2400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endParaRPr lang="tr-TR" sz="2400" dirty="0">
                        <a:latin typeface="Arial"/>
                        <a:cs typeface="Arial"/>
                      </a:endParaRPr>
                    </a:p>
                    <a:p>
                      <a:pPr marR="168910" algn="l">
                        <a:lnSpc>
                          <a:spcPct val="100000"/>
                        </a:lnSpc>
                        <a:spcBef>
                          <a:spcPts val="1020"/>
                        </a:spcBef>
                        <a:tabLst>
                          <a:tab pos="2027767" algn="l"/>
                          <a:tab pos="3900170" algn="l"/>
                          <a:tab pos="5781040" algn="l"/>
                          <a:tab pos="7332557" algn="l"/>
                        </a:tabLst>
                      </a:pPr>
                      <a:r>
                        <a:rPr lang="tr-TR" sz="2400" spc="-20" baseline="1388" dirty="0">
                          <a:latin typeface="Arial"/>
                          <a:cs typeface="Arial"/>
                        </a:rPr>
                        <a:t>                                                 AYŞE        </a:t>
                      </a:r>
                      <a:r>
                        <a:rPr lang="tr-TR" sz="2400" baseline="1388" dirty="0">
                          <a:latin typeface="Arial"/>
                          <a:cs typeface="Arial"/>
                        </a:rPr>
                        <a:t>                                  </a:t>
                      </a:r>
                      <a:r>
                        <a:rPr lang="tr-TR" sz="2400" spc="-10" baseline="1388" dirty="0">
                          <a:latin typeface="Arial"/>
                          <a:cs typeface="Arial"/>
                        </a:rPr>
                        <a:t>AHMET</a:t>
                      </a:r>
                      <a:r>
                        <a:rPr lang="tr-TR" sz="2400" baseline="1388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	</a:t>
                      </a:r>
                      <a:endParaRPr lang="tr-TR" sz="3700" baseline="5555" dirty="0">
                        <a:latin typeface="Arial"/>
                        <a:cs typeface="Arial"/>
                      </a:endParaRPr>
                    </a:p>
                    <a:p>
                      <a:pPr marL="1444837">
                        <a:lnSpc>
                          <a:spcPct val="100000"/>
                        </a:lnSpc>
                        <a:spcBef>
                          <a:spcPts val="1403"/>
                        </a:spcBef>
                        <a:tabLst>
                          <a:tab pos="3557693" algn="l"/>
                          <a:tab pos="5462693" algn="l"/>
                          <a:tab pos="7343564" algn="l"/>
                          <a:tab pos="8754534" algn="l"/>
                        </a:tabLst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	</a:t>
                      </a:r>
                      <a:endParaRPr lang="tr-TR" sz="1600" dirty="0">
                        <a:latin typeface="Arial"/>
                        <a:cs typeface="Arial"/>
                      </a:endParaRPr>
                    </a:p>
                    <a:p>
                      <a:pPr marL="1444837">
                        <a:lnSpc>
                          <a:spcPct val="100000"/>
                        </a:lnSpc>
                        <a:spcBef>
                          <a:spcPts val="1403"/>
                        </a:spcBef>
                        <a:tabLst>
                          <a:tab pos="3557693" algn="l"/>
                          <a:tab pos="5462693" algn="l"/>
                          <a:tab pos="7343564" algn="l"/>
                          <a:tab pos="8754534" algn="l"/>
                        </a:tabLst>
                      </a:pPr>
                      <a:endParaRPr sz="3700" baseline="37500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endParaRPr lang="tr-TR" sz="1600" spc="-7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endParaRPr lang="tr-TR" sz="1600" spc="-7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endParaRPr lang="tr-TR" sz="1600" spc="-7" dirty="0">
                        <a:latin typeface="Arial"/>
                        <a:cs typeface="Arial"/>
                      </a:endParaRPr>
                    </a:p>
                    <a:p>
                      <a:pPr marR="168910" algn="l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r>
                        <a:rPr lang="tr-TR" sz="1600" spc="-7" dirty="0">
                          <a:latin typeface="Arial"/>
                          <a:cs typeface="Arial"/>
                        </a:rPr>
                        <a:t>               </a:t>
                      </a:r>
                    </a:p>
                    <a:p>
                      <a:pPr marR="168910" algn="l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endParaRPr lang="tr-TR" sz="1600" spc="-7" dirty="0">
                        <a:latin typeface="Arial"/>
                        <a:cs typeface="Arial"/>
                      </a:endParaRPr>
                    </a:p>
                    <a:p>
                      <a:pPr marR="168910" algn="l">
                        <a:lnSpc>
                          <a:spcPct val="100000"/>
                        </a:lnSpc>
                        <a:spcBef>
                          <a:spcPts val="113"/>
                        </a:spcBef>
                      </a:pPr>
                      <a:r>
                        <a:rPr lang="tr-TR" sz="1600" spc="-7" dirty="0">
                          <a:latin typeface="Arial"/>
                          <a:cs typeface="Arial"/>
                        </a:rPr>
                        <a:t>                     </a:t>
                      </a:r>
                      <a:r>
                        <a:rPr sz="1600" spc="-7" dirty="0">
                          <a:latin typeface="Arial"/>
                          <a:cs typeface="Arial"/>
                        </a:rPr>
                        <a:t>MEHMET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dirty="0">
                          <a:latin typeface="Arial"/>
                          <a:cs typeface="Arial"/>
                        </a:rPr>
                        <a:t>    </a:t>
                      </a:r>
                      <a:r>
                        <a:rPr sz="1600" spc="-17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dirty="0">
                          <a:latin typeface="Arial"/>
                          <a:cs typeface="Arial"/>
                        </a:rPr>
                        <a:t>                             </a:t>
                      </a:r>
                      <a:r>
                        <a:rPr sz="1600" spc="-7" dirty="0">
                          <a:latin typeface="Arial"/>
                          <a:cs typeface="Arial"/>
                        </a:rPr>
                        <a:t>LEYLA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dirty="0">
                          <a:latin typeface="Arial"/>
                          <a:cs typeface="Arial"/>
                        </a:rPr>
                        <a:t>         </a:t>
                      </a:r>
                      <a:r>
                        <a:rPr sz="1600" spc="-7" dirty="0">
                          <a:latin typeface="Arial"/>
                          <a:cs typeface="Arial"/>
                        </a:rPr>
                        <a:t>NAZLI</a:t>
                      </a:r>
                      <a:endParaRPr lang="tr-TR" sz="3700" baseline="9722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763"/>
                        </a:spcBef>
                      </a:pPr>
                      <a:endParaRPr lang="tr-TR" sz="1600" b="1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763"/>
                        </a:spcBef>
                      </a:pPr>
                      <a:endParaRPr lang="tr-TR" sz="1600" b="1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763"/>
                        </a:spcBef>
                      </a:pPr>
                      <a:endParaRPr lang="tr-TR" sz="1600" b="1" dirty="0">
                        <a:latin typeface="Arial"/>
                        <a:cs typeface="Arial"/>
                      </a:endParaRPr>
                    </a:p>
                    <a:p>
                      <a:pPr marR="168910" algn="r">
                        <a:lnSpc>
                          <a:spcPct val="100000"/>
                        </a:lnSpc>
                        <a:spcBef>
                          <a:spcPts val="763"/>
                        </a:spcBef>
                      </a:pPr>
                      <a:endParaRPr lang="tr-TR" sz="1600" b="1" dirty="0">
                        <a:latin typeface="Arial"/>
                        <a:cs typeface="Arial"/>
                      </a:endParaRPr>
                    </a:p>
                    <a:p>
                      <a:pPr marL="483870">
                        <a:lnSpc>
                          <a:spcPct val="100000"/>
                        </a:lnSpc>
                        <a:spcBef>
                          <a:spcPts val="23"/>
                        </a:spcBef>
                        <a:tabLst>
                          <a:tab pos="1585383" algn="l"/>
                          <a:tab pos="3317663" algn="l"/>
                          <a:tab pos="4334087" algn="l"/>
                        </a:tabLst>
                      </a:pPr>
                      <a:endParaRPr lang="tr-TR" sz="1600" dirty="0">
                        <a:latin typeface="Arial"/>
                        <a:cs typeface="Arial"/>
                      </a:endParaRPr>
                    </a:p>
                    <a:p>
                      <a:pPr marL="483870">
                        <a:lnSpc>
                          <a:spcPct val="100000"/>
                        </a:lnSpc>
                        <a:spcBef>
                          <a:spcPts val="23"/>
                        </a:spcBef>
                        <a:tabLst>
                          <a:tab pos="1585383" algn="l"/>
                          <a:tab pos="3317663" algn="l"/>
                          <a:tab pos="4334087" algn="l"/>
                        </a:tabLst>
                      </a:pPr>
                      <a:r>
                        <a:rPr lang="tr-TR" sz="1600" dirty="0">
                          <a:latin typeface="Arial"/>
                          <a:cs typeface="Arial"/>
                        </a:rPr>
                        <a:t>          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10.500</a:t>
                      </a:r>
                      <a:r>
                        <a:rPr sz="1600" spc="-43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7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tr-TR" sz="1600" spc="-17" dirty="0">
                          <a:latin typeface="Arial"/>
                          <a:cs typeface="Arial"/>
                        </a:rPr>
                        <a:t>L              </a:t>
                      </a:r>
                      <a:r>
                        <a:rPr sz="2400" baseline="-4166" dirty="0">
                          <a:latin typeface="Arial"/>
                          <a:cs typeface="Arial"/>
                        </a:rPr>
                        <a:t>6.000</a:t>
                      </a:r>
                      <a:r>
                        <a:rPr sz="2400" spc="-65" baseline="-4166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5" baseline="-4166" dirty="0">
                          <a:latin typeface="Arial"/>
                          <a:cs typeface="Arial"/>
                        </a:rPr>
                        <a:t>TL</a:t>
                      </a:r>
                      <a:r>
                        <a:rPr sz="2400" baseline="-4166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2400" baseline="-4166" dirty="0">
                          <a:latin typeface="Arial"/>
                          <a:cs typeface="Arial"/>
                        </a:rPr>
                        <a:t>             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1.450</a:t>
                      </a:r>
                      <a:r>
                        <a:rPr sz="1600" spc="-43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7" dirty="0">
                          <a:latin typeface="Arial"/>
                          <a:cs typeface="Arial"/>
                        </a:rPr>
                        <a:t>TL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dirty="0">
                          <a:latin typeface="Arial"/>
                          <a:cs typeface="Arial"/>
                        </a:rPr>
                        <a:t>     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13.750</a:t>
                      </a:r>
                      <a:r>
                        <a:rPr sz="1600" spc="-43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7" dirty="0">
                          <a:latin typeface="Arial"/>
                          <a:cs typeface="Arial"/>
                        </a:rPr>
                        <a:t>TL</a:t>
                      </a:r>
                      <a:endParaRPr sz="24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9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042247">
                        <a:lnSpc>
                          <a:spcPct val="100000"/>
                        </a:lnSpc>
                        <a:tabLst>
                          <a:tab pos="3867150" algn="l"/>
                        </a:tabLst>
                      </a:pPr>
                      <a:r>
                        <a:rPr lang="tr-TR" sz="1600" b="1" dirty="0">
                          <a:latin typeface="Arial"/>
                          <a:cs typeface="Arial"/>
                        </a:rPr>
                        <a:t>                 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16.500</a:t>
                      </a:r>
                      <a:r>
                        <a:rPr sz="1600" b="1" spc="-17" dirty="0">
                          <a:latin typeface="Arial"/>
                          <a:cs typeface="Arial"/>
                        </a:rPr>
                        <a:t> TL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tr-TR" sz="1600" b="1" dirty="0">
                          <a:latin typeface="Arial"/>
                          <a:cs typeface="Arial"/>
                        </a:rPr>
                        <a:t>                                  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15.200</a:t>
                      </a:r>
                      <a:r>
                        <a:rPr sz="1600" b="1" spc="-43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7" dirty="0">
                          <a:latin typeface="Arial"/>
                          <a:cs typeface="Arial"/>
                        </a:rPr>
                        <a:t>TL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49238" marB="0">
                    <a:lnL w="19050">
                      <a:solidFill>
                        <a:srgbClr val="EED00F"/>
                      </a:solidFill>
                      <a:prstDash val="solid"/>
                    </a:lnL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266">
                <a:tc>
                  <a:txBody>
                    <a:bodyPr/>
                    <a:lstStyle>
                      <a:defPPr/>
                    </a:lstStyle>
                    <a:p>
                      <a:pPr marR="195157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500" b="0" spc="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3237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2000" b="0" spc="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PLATINUM</a:t>
                      </a:r>
                      <a:endParaRPr sz="2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9657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600" b="1" spc="339" dirty="0">
                          <a:latin typeface="Calibri" panose="020F0502020204030204"/>
                          <a:cs typeface="Calibri"/>
                        </a:rPr>
                        <a:t>%</a:t>
                      </a:r>
                      <a:r>
                        <a:rPr sz="2600" b="1" spc="160" dirty="0">
                          <a:latin typeface="Calibri" panose="020F0502020204030204"/>
                          <a:cs typeface="Calibri"/>
                        </a:rPr>
                        <a:t> </a:t>
                      </a:r>
                      <a:r>
                        <a:rPr sz="2600" b="1" spc="100" dirty="0">
                          <a:latin typeface="Calibri" panose="020F0502020204030204"/>
                          <a:cs typeface="Calibri"/>
                        </a:rPr>
                        <a:t>14</a:t>
                      </a:r>
                      <a:endParaRPr sz="3900" dirty="0">
                        <a:latin typeface="Calibri" panose="020F0502020204030204"/>
                        <a:cs typeface="Calibri"/>
                      </a:endParaRPr>
                    </a:p>
                    <a:p>
                      <a:pPr marR="8890" algn="ctr">
                        <a:lnSpc>
                          <a:spcPct val="100000"/>
                        </a:lnSpc>
                        <a:spcBef>
                          <a:spcPts val="787"/>
                        </a:spcBef>
                      </a:pPr>
                      <a:r>
                        <a:rPr sz="1600" i="1" dirty="0">
                          <a:latin typeface="Arial"/>
                          <a:cs typeface="Arial"/>
                        </a:rPr>
                        <a:t>(10.500</a:t>
                      </a:r>
                      <a:r>
                        <a:rPr sz="1600" i="1" spc="-2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i="1" spc="-17" dirty="0">
                          <a:latin typeface="Arial"/>
                          <a:cs typeface="Arial"/>
                        </a:rPr>
                        <a:t>TL)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125402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  <a:solidFill>
                      <a:srgbClr val="FFE2E2"/>
                    </a:solidFill>
                  </a:tcPr>
                </a:tc>
                <a:tc v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121920" marB="0">
                    <a:lnL w="19050">
                      <a:solidFill>
                        <a:srgbClr val="EED00F"/>
                      </a:solidFill>
                      <a:prstDash val="solid"/>
                    </a:lnL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2892">
                <a:tc>
                  <a:txBody>
                    <a:bodyPr/>
                    <a:lstStyle>
                      <a:defPPr/>
                    </a:lstStyle>
                    <a:p>
                      <a:pPr marR="166793" algn="ctr">
                        <a:lnSpc>
                          <a:spcPct val="100000"/>
                        </a:lnSpc>
                        <a:spcBef>
                          <a:spcPts val="1176"/>
                        </a:spcBef>
                      </a:pPr>
                      <a:r>
                        <a:rPr sz="1500" b="0" spc="-1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tr-TR" sz="2200" b="0" spc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6793" algn="ctr">
                        <a:lnSpc>
                          <a:spcPct val="100000"/>
                        </a:lnSpc>
                        <a:spcBef>
                          <a:spcPts val="1176"/>
                        </a:spcBef>
                      </a:pPr>
                      <a:r>
                        <a:rPr lang="tr-TR" sz="2000" b="0" spc="18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sz="2000" b="0" spc="18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sz="2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2920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423" algn="ctr">
                        <a:lnSpc>
                          <a:spcPct val="100000"/>
                        </a:lnSpc>
                      </a:pPr>
                      <a:r>
                        <a:rPr sz="2600" b="1" spc="339" dirty="0">
                          <a:latin typeface="Calibri" panose="020F0502020204030204"/>
                          <a:cs typeface="Calibri"/>
                        </a:rPr>
                        <a:t>%</a:t>
                      </a:r>
                      <a:r>
                        <a:rPr sz="2600" b="1" spc="160" dirty="0">
                          <a:latin typeface="Calibri" panose="020F0502020204030204"/>
                          <a:cs typeface="Calibri"/>
                        </a:rPr>
                        <a:t> </a:t>
                      </a:r>
                      <a:r>
                        <a:rPr sz="2600" b="1" spc="-17" dirty="0">
                          <a:latin typeface="Calibri" panose="020F0502020204030204"/>
                          <a:cs typeface="Calibri"/>
                        </a:rPr>
                        <a:t>12</a:t>
                      </a:r>
                      <a:endParaRPr sz="3900" dirty="0">
                        <a:latin typeface="Calibri" panose="020F0502020204030204"/>
                        <a:cs typeface="Calibri"/>
                      </a:endParaRPr>
                    </a:p>
                    <a:p>
                      <a:pPr marR="16087" algn="ctr">
                        <a:lnSpc>
                          <a:spcPct val="100000"/>
                        </a:lnSpc>
                        <a:spcBef>
                          <a:spcPts val="433"/>
                        </a:spcBef>
                      </a:pPr>
                      <a:r>
                        <a:rPr sz="1600" i="1" dirty="0">
                          <a:latin typeface="Arial"/>
                          <a:cs typeface="Arial"/>
                        </a:rPr>
                        <a:t>(6.000</a:t>
                      </a:r>
                      <a:r>
                        <a:rPr sz="16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i="1" spc="-17" dirty="0">
                          <a:latin typeface="Arial"/>
                          <a:cs typeface="Arial"/>
                        </a:rPr>
                        <a:t>TL)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77211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  <a:solidFill>
                      <a:srgbClr val="FFE2E2"/>
                    </a:solidFill>
                  </a:tcPr>
                </a:tc>
                <a:tc v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121920" marB="0">
                    <a:lnL w="19050">
                      <a:solidFill>
                        <a:srgbClr val="EED00F"/>
                      </a:solidFill>
                      <a:prstDash val="solid"/>
                    </a:lnL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8437">
                <a:tc>
                  <a:txBody>
                    <a:bodyPr/>
                    <a:lstStyle>
                      <a:defPPr/>
                    </a:lstStyle>
                    <a:p>
                      <a:pPr marR="165947" algn="ctr">
                        <a:lnSpc>
                          <a:spcPct val="250000"/>
                        </a:lnSpc>
                        <a:spcBef>
                          <a:spcPts val="1273"/>
                        </a:spcBef>
                      </a:pPr>
                      <a:r>
                        <a:rPr lang="tr-TR" sz="15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tr-TR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4037" algn="ctr">
                        <a:lnSpc>
                          <a:spcPct val="100000"/>
                        </a:lnSpc>
                        <a:spcBef>
                          <a:spcPts val="903"/>
                        </a:spcBef>
                      </a:pPr>
                      <a:r>
                        <a:rPr lang="tr-TR" sz="2000" b="0" spc="23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SILVER</a:t>
                      </a:r>
                      <a:endParaRPr lang="tr-TR" sz="2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7948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14630" algn="ctr">
                        <a:lnSpc>
                          <a:spcPct val="100000"/>
                        </a:lnSpc>
                      </a:pPr>
                      <a:r>
                        <a:rPr sz="2600" b="1" spc="357" dirty="0">
                          <a:latin typeface="Calibri" panose="020F0502020204030204"/>
                          <a:cs typeface="Calibri"/>
                        </a:rPr>
                        <a:t>%</a:t>
                      </a:r>
                      <a:r>
                        <a:rPr sz="2600" b="1" spc="160" dirty="0">
                          <a:latin typeface="Calibri" panose="020F0502020204030204"/>
                          <a:cs typeface="Calibri"/>
                        </a:rPr>
                        <a:t> </a:t>
                      </a:r>
                      <a:r>
                        <a:rPr sz="2600" b="1" spc="80" dirty="0">
                          <a:latin typeface="Calibri" panose="020F0502020204030204"/>
                          <a:cs typeface="Calibri"/>
                        </a:rPr>
                        <a:t>10</a:t>
                      </a:r>
                      <a:endParaRPr sz="3900" dirty="0">
                        <a:latin typeface="Calibri" panose="020F0502020204030204"/>
                        <a:cs typeface="Calibri"/>
                      </a:endParaRPr>
                    </a:p>
                    <a:p>
                      <a:pPr marL="127000" algn="ctr">
                        <a:lnSpc>
                          <a:spcPct val="100000"/>
                        </a:lnSpc>
                        <a:spcBef>
                          <a:spcPts val="483"/>
                        </a:spcBef>
                      </a:pPr>
                      <a:r>
                        <a:rPr sz="1600" i="1" dirty="0">
                          <a:latin typeface="Arial"/>
                          <a:cs typeface="Arial"/>
                        </a:rPr>
                        <a:t>(1.450</a:t>
                      </a:r>
                      <a:r>
                        <a:rPr sz="16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i="1" spc="-17" dirty="0">
                          <a:latin typeface="Arial"/>
                          <a:cs typeface="Arial"/>
                        </a:rPr>
                        <a:t>TL)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77211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lnB w="19050">
                      <a:solidFill>
                        <a:srgbClr val="EED00F"/>
                      </a:solidFill>
                      <a:prstDash val="solid"/>
                    </a:lnB>
                    <a:solidFill>
                      <a:srgbClr val="FFE2E2"/>
                    </a:solidFill>
                  </a:tcPr>
                </a:tc>
                <a:tc v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121920" marB="0">
                    <a:lnL w="19050">
                      <a:solidFill>
                        <a:srgbClr val="EED00F"/>
                      </a:solidFill>
                      <a:prstDash val="solid"/>
                    </a:lnL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2665">
                <a:tc>
                  <a:txBody>
                    <a:bodyPr/>
                    <a:lstStyle>
                      <a:defPPr/>
                    </a:lstStyle>
                    <a:p>
                      <a:pPr marR="167217" algn="ctr">
                        <a:lnSpc>
                          <a:spcPct val="300000"/>
                        </a:lnSpc>
                      </a:pPr>
                      <a:r>
                        <a:rPr sz="1500" b="0" spc="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34197" algn="ctr">
                        <a:lnSpc>
                          <a:spcPct val="100000"/>
                        </a:lnSpc>
                        <a:spcBef>
                          <a:spcPts val="863"/>
                        </a:spcBef>
                      </a:pPr>
                      <a:r>
                        <a:rPr sz="2000" b="0" spc="24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BRONZE</a:t>
                      </a:r>
                      <a:endParaRPr sz="2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2183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73473" algn="ctr">
                        <a:lnSpc>
                          <a:spcPct val="100000"/>
                        </a:lnSpc>
                      </a:pPr>
                      <a:r>
                        <a:rPr sz="2600" b="1" spc="339" dirty="0">
                          <a:latin typeface="Calibri" panose="020F0502020204030204"/>
                          <a:cs typeface="Calibri"/>
                        </a:rPr>
                        <a:t>%</a:t>
                      </a:r>
                      <a:r>
                        <a:rPr sz="2600" b="1" spc="160" dirty="0">
                          <a:latin typeface="Calibri" panose="020F0502020204030204"/>
                          <a:cs typeface="Calibri"/>
                        </a:rPr>
                        <a:t> </a:t>
                      </a:r>
                      <a:r>
                        <a:rPr sz="2600" b="1" spc="317" dirty="0">
                          <a:latin typeface="Calibri" panose="020F0502020204030204"/>
                          <a:cs typeface="Calibri"/>
                        </a:rPr>
                        <a:t>8</a:t>
                      </a:r>
                      <a:endParaRPr sz="3900" dirty="0">
                        <a:latin typeface="Calibri"/>
                        <a:cs typeface="Calibri"/>
                      </a:endParaRPr>
                    </a:p>
                    <a:p>
                      <a:pPr marL="227753" algn="ctr">
                        <a:lnSpc>
                          <a:spcPct val="100000"/>
                        </a:lnSpc>
                        <a:spcBef>
                          <a:spcPts val="463"/>
                        </a:spcBef>
                      </a:pPr>
                      <a:r>
                        <a:rPr sz="1600" i="1" dirty="0">
                          <a:latin typeface="Arial"/>
                          <a:cs typeface="Arial"/>
                        </a:rPr>
                        <a:t>(750</a:t>
                      </a:r>
                      <a:r>
                        <a:rPr sz="1600" i="1" spc="-17" dirty="0">
                          <a:latin typeface="Arial"/>
                          <a:cs typeface="Arial"/>
                        </a:rPr>
                        <a:t> TL)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77211" marB="0" anchor="ctr">
                    <a:lnL w="19050">
                      <a:solidFill>
                        <a:srgbClr val="EED00F"/>
                      </a:solidFill>
                      <a:prstDash val="solid"/>
                    </a:lnL>
                    <a:lnR w="19050">
                      <a:solidFill>
                        <a:srgbClr val="EED00F"/>
                      </a:solidFill>
                      <a:prstDash val="solid"/>
                    </a:lnR>
                    <a:lnT w="19050">
                      <a:solidFill>
                        <a:srgbClr val="EED00F"/>
                      </a:solidFill>
                      <a:prstDash val="solid"/>
                    </a:lnT>
                    <a:solidFill>
                      <a:srgbClr val="FFE2E2"/>
                    </a:solidFill>
                  </a:tcPr>
                </a:tc>
                <a:tc v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121920" marB="0">
                    <a:lnL w="19050">
                      <a:solidFill>
                        <a:srgbClr val="EED00F"/>
                      </a:solidFill>
                      <a:prstDash val="solid"/>
                    </a:lnL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536">
                <a:tc gridSpan="3">
                  <a:txBody>
                    <a:bodyPr/>
                    <a:lstStyle>
                      <a:defPPr/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" dirty="0">
                        <a:latin typeface="Times New Roman"/>
                        <a:cs typeface="Times New Roman"/>
                      </a:endParaRPr>
                    </a:p>
                    <a:p>
                      <a:pPr marR="22437" algn="ctr">
                        <a:lnSpc>
                          <a:spcPct val="100000"/>
                        </a:lnSpc>
                        <a:spcBef>
                          <a:spcPts val="3"/>
                        </a:spcBef>
                      </a:pPr>
                      <a:r>
                        <a:rPr sz="100" b="1" spc="-17" dirty="0">
                          <a:latin typeface="Calibri" panose="020F0502020204030204"/>
                          <a:cs typeface="Calibri"/>
                        </a:rPr>
                        <a:t>.</a:t>
                      </a:r>
                      <a:endParaRPr sz="100" dirty="0">
                        <a:latin typeface="Calibri" panose="020F0502020204030204"/>
                        <a:cs typeface="Calibri"/>
                      </a:endParaRPr>
                    </a:p>
                  </a:txBody>
                  <a:tcPr marL="0" marR="0" marT="0" marB="0">
                    <a:lnL w="3175">
                      <a:solidFill>
                        <a:srgbClr val="EED00F"/>
                      </a:solidFill>
                      <a:prstDash val="solid"/>
                    </a:lnL>
                    <a:lnR w="3175">
                      <a:solidFill>
                        <a:srgbClr val="EED00F"/>
                      </a:solidFill>
                      <a:prstDash val="solid"/>
                    </a:lnR>
                    <a:lnB w="3175">
                      <a:solidFill>
                        <a:srgbClr val="EED00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>
                      <a:defPPr/>
                    </a:lstStyle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5CB94932-F23B-4BFD-A73C-C3580A2329E7}"/>
              </a:ext>
            </a:extLst>
          </p:cNvPr>
          <p:cNvGrpSpPr/>
          <p:nvPr/>
        </p:nvGrpSpPr>
        <p:grpSpPr>
          <a:xfrm>
            <a:off x="12180431" y="4461757"/>
            <a:ext cx="4202569" cy="2250857"/>
            <a:chOff x="12757160" y="4018071"/>
            <a:chExt cx="4793190" cy="2250857"/>
          </a:xfrm>
        </p:grpSpPr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A9869185-E1AB-46BE-9EE3-04419913E4D5}"/>
                </a:ext>
              </a:extLst>
            </p:cNvPr>
            <p:cNvSpPr/>
            <p:nvPr/>
          </p:nvSpPr>
          <p:spPr>
            <a:xfrm>
              <a:off x="12999827" y="4018071"/>
              <a:ext cx="4397987" cy="2250857"/>
            </a:xfrm>
            <a:custGeom>
              <a:avLst/>
              <a:gdLst/>
              <a:ahLst/>
              <a:cxnLst/>
              <a:rect l="l" t="t" r="r" b="b"/>
              <a:pathLst>
                <a:path w="4577080" h="2342515">
                  <a:moveTo>
                    <a:pt x="0" y="390398"/>
                  </a:moveTo>
                  <a:lnTo>
                    <a:pt x="3041" y="341420"/>
                  </a:lnTo>
                  <a:lnTo>
                    <a:pt x="11921" y="294260"/>
                  </a:lnTo>
                  <a:lnTo>
                    <a:pt x="26273" y="249283"/>
                  </a:lnTo>
                  <a:lnTo>
                    <a:pt x="45734" y="206854"/>
                  </a:lnTo>
                  <a:lnTo>
                    <a:pt x="69936" y="167339"/>
                  </a:lnTo>
                  <a:lnTo>
                    <a:pt x="98515" y="131105"/>
                  </a:lnTo>
                  <a:lnTo>
                    <a:pt x="131105" y="98515"/>
                  </a:lnTo>
                  <a:lnTo>
                    <a:pt x="167339" y="69936"/>
                  </a:lnTo>
                  <a:lnTo>
                    <a:pt x="206854" y="45734"/>
                  </a:lnTo>
                  <a:lnTo>
                    <a:pt x="249283" y="26273"/>
                  </a:lnTo>
                  <a:lnTo>
                    <a:pt x="294260" y="11921"/>
                  </a:lnTo>
                  <a:lnTo>
                    <a:pt x="341420" y="3041"/>
                  </a:lnTo>
                  <a:lnTo>
                    <a:pt x="390398" y="0"/>
                  </a:lnTo>
                  <a:lnTo>
                    <a:pt x="4186174" y="0"/>
                  </a:lnTo>
                  <a:lnTo>
                    <a:pt x="4235151" y="3041"/>
                  </a:lnTo>
                  <a:lnTo>
                    <a:pt x="4282311" y="11921"/>
                  </a:lnTo>
                  <a:lnTo>
                    <a:pt x="4327288" y="26273"/>
                  </a:lnTo>
                  <a:lnTo>
                    <a:pt x="4369717" y="45734"/>
                  </a:lnTo>
                  <a:lnTo>
                    <a:pt x="4409232" y="69936"/>
                  </a:lnTo>
                  <a:lnTo>
                    <a:pt x="4445466" y="98515"/>
                  </a:lnTo>
                  <a:lnTo>
                    <a:pt x="4478056" y="131105"/>
                  </a:lnTo>
                  <a:lnTo>
                    <a:pt x="4506635" y="167339"/>
                  </a:lnTo>
                  <a:lnTo>
                    <a:pt x="4530837" y="206854"/>
                  </a:lnTo>
                  <a:lnTo>
                    <a:pt x="4550298" y="249283"/>
                  </a:lnTo>
                  <a:lnTo>
                    <a:pt x="4564650" y="294260"/>
                  </a:lnTo>
                  <a:lnTo>
                    <a:pt x="4573530" y="341420"/>
                  </a:lnTo>
                  <a:lnTo>
                    <a:pt x="4576572" y="390398"/>
                  </a:lnTo>
                  <a:lnTo>
                    <a:pt x="4576572" y="1951989"/>
                  </a:lnTo>
                  <a:lnTo>
                    <a:pt x="4573530" y="2000967"/>
                  </a:lnTo>
                  <a:lnTo>
                    <a:pt x="4564650" y="2048127"/>
                  </a:lnTo>
                  <a:lnTo>
                    <a:pt x="4550298" y="2093104"/>
                  </a:lnTo>
                  <a:lnTo>
                    <a:pt x="4530837" y="2135533"/>
                  </a:lnTo>
                  <a:lnTo>
                    <a:pt x="4506635" y="2175048"/>
                  </a:lnTo>
                  <a:lnTo>
                    <a:pt x="4478056" y="2211282"/>
                  </a:lnTo>
                  <a:lnTo>
                    <a:pt x="4445466" y="2243872"/>
                  </a:lnTo>
                  <a:lnTo>
                    <a:pt x="4409232" y="2272451"/>
                  </a:lnTo>
                  <a:lnTo>
                    <a:pt x="4369717" y="2296653"/>
                  </a:lnTo>
                  <a:lnTo>
                    <a:pt x="4327288" y="2316114"/>
                  </a:lnTo>
                  <a:lnTo>
                    <a:pt x="4282311" y="2330466"/>
                  </a:lnTo>
                  <a:lnTo>
                    <a:pt x="4235151" y="2339346"/>
                  </a:lnTo>
                  <a:lnTo>
                    <a:pt x="4186174" y="2342388"/>
                  </a:lnTo>
                  <a:lnTo>
                    <a:pt x="390398" y="2342388"/>
                  </a:lnTo>
                  <a:lnTo>
                    <a:pt x="341420" y="2339346"/>
                  </a:lnTo>
                  <a:lnTo>
                    <a:pt x="294260" y="2330466"/>
                  </a:lnTo>
                  <a:lnTo>
                    <a:pt x="249283" y="2316114"/>
                  </a:lnTo>
                  <a:lnTo>
                    <a:pt x="206854" y="2296653"/>
                  </a:lnTo>
                  <a:lnTo>
                    <a:pt x="167339" y="2272451"/>
                  </a:lnTo>
                  <a:lnTo>
                    <a:pt x="131105" y="2243872"/>
                  </a:lnTo>
                  <a:lnTo>
                    <a:pt x="98515" y="2211282"/>
                  </a:lnTo>
                  <a:lnTo>
                    <a:pt x="69936" y="2175048"/>
                  </a:lnTo>
                  <a:lnTo>
                    <a:pt x="45734" y="2135533"/>
                  </a:lnTo>
                  <a:lnTo>
                    <a:pt x="26273" y="2093104"/>
                  </a:lnTo>
                  <a:lnTo>
                    <a:pt x="11921" y="2048127"/>
                  </a:lnTo>
                  <a:lnTo>
                    <a:pt x="3041" y="2000967"/>
                  </a:lnTo>
                  <a:lnTo>
                    <a:pt x="0" y="1951989"/>
                  </a:lnTo>
                  <a:lnTo>
                    <a:pt x="0" y="390398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C11ED737-93C9-43DA-94D3-7F6D87BA439F}"/>
                </a:ext>
              </a:extLst>
            </p:cNvPr>
            <p:cNvSpPr txBox="1"/>
            <p:nvPr/>
          </p:nvSpPr>
          <p:spPr>
            <a:xfrm>
              <a:off x="12757160" y="4247838"/>
              <a:ext cx="4793190" cy="179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4350" lvl="0" indent="-514350" algn="ctr">
                <a:lnSpc>
                  <a:spcPct val="150000"/>
                </a:lnSpc>
                <a:buClr>
                  <a:schemeClr val="bg2">
                    <a:lumMod val="25000"/>
                  </a:schemeClr>
                </a:buClr>
                <a:buFont typeface="+mj-lt"/>
                <a:buAutoNum type="arabicPeriod"/>
              </a:pP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Referans Geliri   %20 + %5</a:t>
              </a:r>
            </a:p>
            <a:p>
              <a:pPr marL="514350" lvl="0" indent="-514350" algn="ctr">
                <a:lnSpc>
                  <a:spcPct val="150000"/>
                </a:lnSpc>
                <a:buClr>
                  <a:schemeClr val="bg2">
                    <a:lumMod val="25000"/>
                  </a:schemeClr>
                </a:buClr>
                <a:buFont typeface="+mj-lt"/>
                <a:buAutoNum type="arabicPeriod"/>
              </a:pP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Eşleşme Geliri   SINIRSIZ</a:t>
              </a:r>
            </a:p>
            <a:p>
              <a:pPr marL="514350" lvl="0" indent="-514350" algn="ctr">
                <a:lnSpc>
                  <a:spcPct val="150000"/>
                </a:lnSpc>
                <a:buClr>
                  <a:schemeClr val="bg2">
                    <a:lumMod val="25000"/>
                  </a:schemeClr>
                </a:buClr>
                <a:buFont typeface="+mj-lt"/>
                <a:buAutoNum type="arabicPeriod"/>
              </a:pP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Aktiflik </a:t>
              </a:r>
              <a:r>
                <a:rPr lang="tr-TR" sz="2000" spc="56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Bonusu</a:t>
              </a: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1-2 Kişi</a:t>
              </a:r>
            </a:p>
            <a:p>
              <a:pPr marL="514350" lvl="0" indent="-514350" algn="ctr">
                <a:lnSpc>
                  <a:spcPct val="150000"/>
                </a:lnSpc>
                <a:buClr>
                  <a:schemeClr val="bg2">
                    <a:lumMod val="25000"/>
                  </a:schemeClr>
                </a:buClr>
                <a:buFont typeface="+mj-lt"/>
                <a:buAutoNum type="arabicPeriod"/>
              </a:pP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Liderlik </a:t>
              </a:r>
              <a:r>
                <a:rPr lang="tr-TR" sz="2000" spc="56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Bonusu</a:t>
              </a:r>
              <a:r>
                <a:rPr lang="tr-TR" sz="2000" spc="56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1.450 TL</a:t>
              </a:r>
            </a:p>
          </p:txBody>
        </p:sp>
      </p:grpSp>
      <p:sp>
        <p:nvSpPr>
          <p:cNvPr id="35" name="TextBox 4">
            <a:extLst>
              <a:ext uri="{FF2B5EF4-FFF2-40B4-BE49-F238E27FC236}">
                <a16:creationId xmlns:a16="http://schemas.microsoft.com/office/drawing/2014/main" id="{F9C53DBE-7C76-4431-B22F-0E9069013D78}"/>
              </a:ext>
            </a:extLst>
          </p:cNvPr>
          <p:cNvSpPr txBox="1"/>
          <p:nvPr/>
        </p:nvSpPr>
        <p:spPr>
          <a:xfrm>
            <a:off x="16595765" y="2762106"/>
            <a:ext cx="1435561" cy="606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2.750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2.750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1.450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TL</a:t>
            </a:r>
          </a:p>
          <a:p>
            <a:pPr lvl="0" algn="ctr">
              <a:lnSpc>
                <a:spcPct val="200000"/>
              </a:lnSpc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2.432 TL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930CB0AF-2E60-46DC-9211-C8285A8700DE}"/>
              </a:ext>
            </a:extLst>
          </p:cNvPr>
          <p:cNvSpPr txBox="1"/>
          <p:nvPr/>
        </p:nvSpPr>
        <p:spPr>
          <a:xfrm>
            <a:off x="12978500" y="7482715"/>
            <a:ext cx="3647791" cy="2247424"/>
          </a:xfrm>
          <a:prstGeom prst="irregularSeal1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>
              <a:buClr>
                <a:schemeClr val="bg2">
                  <a:lumMod val="25000"/>
                </a:schemeClr>
              </a:buClr>
            </a:pPr>
            <a:r>
              <a:rPr lang="tr-TR" sz="2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KAZANÇ</a:t>
            </a:r>
          </a:p>
          <a:p>
            <a:pPr lvl="0" algn="ctr">
              <a:buClr>
                <a:schemeClr val="bg2">
                  <a:lumMod val="25000"/>
                </a:schemeClr>
              </a:buClr>
            </a:pPr>
            <a:r>
              <a:rPr lang="tr-TR" sz="3200" spc="5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14.765 TL</a:t>
            </a: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EE04880B-0276-4042-8450-189B23152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01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139758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79627" y="266700"/>
            <a:ext cx="14403373" cy="13410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Yıl Sonra Neler Olacak?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11C72BC1-80C1-4537-BFB9-C4C77C3D4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67571"/>
              </p:ext>
            </p:extLst>
          </p:nvPr>
        </p:nvGraphicFramePr>
        <p:xfrm>
          <a:off x="0" y="2180940"/>
          <a:ext cx="4191000" cy="8106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98793756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225874210"/>
                    </a:ext>
                  </a:extLst>
                </a:gridCol>
              </a:tblGrid>
              <a:tr h="675505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956496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105238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526605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11237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445552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780148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375943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968233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344705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1024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622288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2048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7364585"/>
                  </a:ext>
                </a:extLst>
              </a:tr>
              <a:tr h="675505"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4096 Kişi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63069"/>
                  </a:ext>
                </a:extLst>
              </a:tr>
            </a:tbl>
          </a:graphicData>
        </a:graphic>
      </p:graphicFrame>
      <p:sp>
        <p:nvSpPr>
          <p:cNvPr id="28" name="TextBox 4">
            <a:extLst>
              <a:ext uri="{FF2B5EF4-FFF2-40B4-BE49-F238E27FC236}">
                <a16:creationId xmlns:a16="http://schemas.microsoft.com/office/drawing/2014/main" id="{A1B51005-17BD-4CB4-A098-D874977D15F5}"/>
              </a:ext>
            </a:extLst>
          </p:cNvPr>
          <p:cNvSpPr txBox="1"/>
          <p:nvPr/>
        </p:nvSpPr>
        <p:spPr>
          <a:xfrm>
            <a:off x="4724401" y="3467100"/>
            <a:ext cx="8458199" cy="1942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24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8190 KİŞİ x </a:t>
            </a:r>
            <a:r>
              <a:rPr lang="tr-TR" sz="2400" b="1" spc="5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1000TL </a:t>
            </a:r>
            <a:r>
              <a:rPr lang="tr-TR" sz="24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AKTİFLİK YAPSA = 8.190.000 TL</a:t>
            </a:r>
          </a:p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24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4.095.000 TL x %16 =  </a:t>
            </a:r>
            <a:r>
              <a:rPr lang="tr-TR" sz="3200" b="1" spc="5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655.200 TL</a:t>
            </a:r>
          </a:p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3200" b="1" spc="5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Aylık Kazancınız olur!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87250E52-5F01-4185-8033-2D03146D5E1D}"/>
              </a:ext>
            </a:extLst>
          </p:cNvPr>
          <p:cNvSpPr txBox="1"/>
          <p:nvPr/>
        </p:nvSpPr>
        <p:spPr>
          <a:xfrm>
            <a:off x="4743452" y="6098423"/>
            <a:ext cx="5848350" cy="285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2800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 tablonun %90’ı olmazsa…</a:t>
            </a:r>
          </a:p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2800" b="1" spc="5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Aylık Geliriniz Yaklaşık</a:t>
            </a:r>
          </a:p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3600" b="1" spc="5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65.000 TL</a:t>
            </a:r>
          </a:p>
          <a:p>
            <a:pPr lvl="0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tr-TR" sz="3600" b="1" spc="56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NASIL BİR GELİR SİZCE?</a:t>
            </a:r>
            <a:endParaRPr lang="tr-TR" sz="4400" b="1" spc="56" dirty="0">
              <a:solidFill>
                <a:srgbClr val="303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object 6">
            <a:extLst>
              <a:ext uri="{FF2B5EF4-FFF2-40B4-BE49-F238E27FC236}">
                <a16:creationId xmlns:a16="http://schemas.microsoft.com/office/drawing/2014/main" id="{889CB831-1965-469F-9D7E-35826368E9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57356" y="5143500"/>
            <a:ext cx="8908923" cy="5143500"/>
          </a:xfrm>
          <a:prstGeom prst="rect">
            <a:avLst/>
          </a:prstGeom>
        </p:spPr>
      </p:pic>
      <p:sp>
        <p:nvSpPr>
          <p:cNvPr id="38" name="object 22">
            <a:extLst>
              <a:ext uri="{FF2B5EF4-FFF2-40B4-BE49-F238E27FC236}">
                <a16:creationId xmlns:a16="http://schemas.microsoft.com/office/drawing/2014/main" id="{C29D1A2B-5525-4F97-B449-F2752667A581}"/>
              </a:ext>
            </a:extLst>
          </p:cNvPr>
          <p:cNvSpPr txBox="1"/>
          <p:nvPr/>
        </p:nvSpPr>
        <p:spPr>
          <a:xfrm>
            <a:off x="12725400" y="3829560"/>
            <a:ext cx="2315634" cy="108534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815340">
              <a:lnSpc>
                <a:spcPct val="100000"/>
              </a:lnSpc>
              <a:spcBef>
                <a:spcPts val="63"/>
              </a:spcBef>
            </a:pPr>
            <a:r>
              <a:rPr sz="3000" b="1" u="sng" spc="-17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SAĞ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67">
              <a:lnSpc>
                <a:spcPct val="100000"/>
              </a:lnSpc>
              <a:spcBef>
                <a:spcPts val="1233"/>
              </a:spcBef>
            </a:pPr>
            <a:r>
              <a:rPr lang="tr-TR" sz="30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4.095.000 </a:t>
            </a:r>
            <a:r>
              <a:rPr sz="30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4AAECD9F-D29F-4EDB-BB24-69A9DCDE18B2}"/>
              </a:ext>
            </a:extLst>
          </p:cNvPr>
          <p:cNvSpPr txBox="1"/>
          <p:nvPr/>
        </p:nvSpPr>
        <p:spPr>
          <a:xfrm>
            <a:off x="15544799" y="3816860"/>
            <a:ext cx="2291022" cy="108534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8467">
              <a:lnSpc>
                <a:spcPct val="100000"/>
              </a:lnSpc>
              <a:spcBef>
                <a:spcPts val="63"/>
              </a:spcBef>
            </a:pPr>
            <a:r>
              <a:rPr sz="3000" b="1" u="sng" spc="-17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36">
              <a:lnSpc>
                <a:spcPct val="100000"/>
              </a:lnSpc>
              <a:spcBef>
                <a:spcPts val="1233"/>
              </a:spcBef>
            </a:pPr>
            <a:r>
              <a:rPr lang="tr-TR" sz="3000" spc="-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4.095.000</a:t>
            </a:r>
            <a:r>
              <a:rPr sz="3000" spc="-9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CD8BEDF-0221-485C-A9E9-E92FCE0D8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874E8DC-988A-3C03-E936-B6C3A0F8E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514711" cy="104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50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388989"/>
          </a:xfrm>
          <a:prstGeom prst="rect">
            <a:avLst/>
          </a:prstGeom>
          <a:solidFill>
            <a:srgbClr val="3030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05000" y="266700"/>
            <a:ext cx="14403373" cy="17983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Kariyer Primi</a:t>
            </a:r>
          </a:p>
          <a:p>
            <a:pPr lvl="0" algn="ctr">
              <a:lnSpc>
                <a:spcPct val="200000"/>
              </a:lnSpc>
            </a:pP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 eden tüm liderlere ödenir ve tek seferliktir.</a:t>
            </a:r>
          </a:p>
        </p:txBody>
      </p:sp>
      <p:graphicFrame>
        <p:nvGraphicFramePr>
          <p:cNvPr id="28" name="object 11">
            <a:extLst>
              <a:ext uri="{FF2B5EF4-FFF2-40B4-BE49-F238E27FC236}">
                <a16:creationId xmlns:a16="http://schemas.microsoft.com/office/drawing/2014/main" id="{538BFD03-C1BC-4746-839F-1D3BF096E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02401"/>
              </p:ext>
            </p:extLst>
          </p:nvPr>
        </p:nvGraphicFramePr>
        <p:xfrm>
          <a:off x="533398" y="3009900"/>
          <a:ext cx="11887199" cy="22328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7440">
                <a:tc>
                  <a:txBody>
                    <a:bodyPr/>
                    <a:lstStyle>
                      <a:defPPr/>
                    </a:lstStyle>
                    <a:p>
                      <a:pPr marR="25400" algn="ctr">
                        <a:lnSpc>
                          <a:spcPct val="100000"/>
                        </a:lnSpc>
                      </a:pPr>
                      <a:r>
                        <a:rPr sz="2400" b="0" spc="169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RUBY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8363" algn="ctr">
                        <a:lnSpc>
                          <a:spcPct val="100000"/>
                        </a:lnSpc>
                      </a:pPr>
                      <a:r>
                        <a:rPr sz="2400" b="0" spc="16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BEGINNER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10067">
                        <a:lnSpc>
                          <a:spcPct val="100000"/>
                        </a:lnSpc>
                      </a:pPr>
                      <a:r>
                        <a:rPr sz="2400" b="0" spc="169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SUPERVISOR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99813">
                        <a:lnSpc>
                          <a:spcPct val="100000"/>
                        </a:lnSpc>
                      </a:pPr>
                      <a:r>
                        <a:rPr sz="2400" b="0" spc="17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14300" algn="ctr">
                        <a:lnSpc>
                          <a:spcPct val="100000"/>
                        </a:lnSpc>
                      </a:pPr>
                      <a:r>
                        <a:rPr sz="2400" b="0" spc="17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397">
                <a:tc>
                  <a:txBody>
                    <a:bodyPr/>
                    <a:lstStyle>
                      <a:defPPr/>
                    </a:lstStyle>
                    <a:p>
                      <a:pPr marR="55880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2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963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2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sz="2800" b="0" spc="2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377613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3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  <a:r>
                        <a:rPr sz="2800" b="0" spc="3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95910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56633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2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sz="2800" b="0" spc="2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object 24">
            <a:extLst>
              <a:ext uri="{FF2B5EF4-FFF2-40B4-BE49-F238E27FC236}">
                <a16:creationId xmlns:a16="http://schemas.microsoft.com/office/drawing/2014/main" id="{6E84B9D0-71FD-44C3-BE3B-CE0F7B8E7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59299"/>
              </p:ext>
            </p:extLst>
          </p:nvPr>
        </p:nvGraphicFramePr>
        <p:xfrm>
          <a:off x="533398" y="5759704"/>
          <a:ext cx="11887202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4793">
                <a:tc>
                  <a:txBody>
                    <a:bodyPr/>
                    <a:lstStyle>
                      <a:defPPr/>
                    </a:lstStyle>
                    <a:p>
                      <a:pPr marL="151977" algn="ctr">
                        <a:lnSpc>
                          <a:spcPct val="100000"/>
                        </a:lnSpc>
                      </a:pPr>
                      <a:r>
                        <a:rPr sz="2400" b="0" spc="16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MANAGER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33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6670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400" b="0" spc="19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PEARL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400" b="0" spc="18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SAPPHIRE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8627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400" b="0" spc="133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DIAMOND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73659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400" b="0" spc="14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MILLIONAIRE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15570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400" b="0" spc="169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PRESIDENT</a:t>
                      </a:r>
                      <a:endParaRPr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07">
                <a:tc>
                  <a:txBody>
                    <a:bodyPr/>
                    <a:lstStyle>
                      <a:defPPr/>
                    </a:lstStyle>
                    <a:p>
                      <a:pPr marL="145627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lang="tr-TR" sz="2800" b="0" spc="2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2800" b="0" spc="2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47413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sz="28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28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28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1167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lang="tr-TR" sz="2800" b="0" spc="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sz="2800" b="0" spc="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6933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lang="tr-TR"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64770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lang="tr-TR"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15570" algn="ctr">
                        <a:lnSpc>
                          <a:spcPct val="100000"/>
                        </a:lnSpc>
                        <a:spcBef>
                          <a:spcPts val="2623"/>
                        </a:spcBef>
                      </a:pPr>
                      <a:r>
                        <a:rPr lang="tr-TR"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sz="2800" b="0" spc="306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16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8" name="Grup 37">
            <a:extLst>
              <a:ext uri="{FF2B5EF4-FFF2-40B4-BE49-F238E27FC236}">
                <a16:creationId xmlns:a16="http://schemas.microsoft.com/office/drawing/2014/main" id="{E8D24C69-BE96-4A57-BE33-FCD48C46CA09}"/>
              </a:ext>
            </a:extLst>
          </p:cNvPr>
          <p:cNvGrpSpPr/>
          <p:nvPr/>
        </p:nvGrpSpPr>
        <p:grpSpPr>
          <a:xfrm>
            <a:off x="533400" y="9105900"/>
            <a:ext cx="14973300" cy="1008074"/>
            <a:chOff x="1028700" y="8877300"/>
            <a:chExt cx="14973300" cy="1008074"/>
          </a:xfrm>
        </p:grpSpPr>
        <p:grpSp>
          <p:nvGrpSpPr>
            <p:cNvPr id="39" name="Group 15">
              <a:extLst>
                <a:ext uri="{FF2B5EF4-FFF2-40B4-BE49-F238E27FC236}">
                  <a16:creationId xmlns:a16="http://schemas.microsoft.com/office/drawing/2014/main" id="{2A5E9D3D-90BE-4820-88AE-940DA77168BF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55EC4CB4-888F-4423-8C57-ECAC136D4FE2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42" name="AutoShape 17">
                <a:extLst>
                  <a:ext uri="{FF2B5EF4-FFF2-40B4-BE49-F238E27FC236}">
                    <a16:creationId xmlns:a16="http://schemas.microsoft.com/office/drawing/2014/main" id="{1466CD35-C30A-4DC8-B62B-134CDBA247EB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40" name="Picture 2" descr="Welltures Global APK for Android Download">
              <a:extLst>
                <a:ext uri="{FF2B5EF4-FFF2-40B4-BE49-F238E27FC236}">
                  <a16:creationId xmlns:a16="http://schemas.microsoft.com/office/drawing/2014/main" id="{CD83A2D6-B314-487F-9A9C-822673B2B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Success Rise Leadership Forward Career Vector, Leadership, Forward, Career  PNG and Vector with Transparent Background for Free Download">
            <a:extLst>
              <a:ext uri="{FF2B5EF4-FFF2-40B4-BE49-F238E27FC236}">
                <a16:creationId xmlns:a16="http://schemas.microsoft.com/office/drawing/2014/main" id="{88996F98-79BD-4A93-A300-66921D9FA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2" b="95471" l="10000" r="90000">
                        <a14:foregroundMark x1="71000" y1="12621" x2="71000" y2="17298"/>
                        <a14:foregroundMark x1="73500" y1="10616" x2="73500" y2="10616"/>
                        <a14:foregroundMark x1="76000" y1="5716" x2="76000" y2="5716"/>
                        <a14:foregroundMark x1="72250" y1="19896" x2="72250" y2="29027"/>
                        <a14:foregroundMark x1="72000" y1="23014" x2="72000" y2="30809"/>
                        <a14:foregroundMark x1="69750" y1="16184" x2="69750" y2="15516"/>
                        <a14:foregroundMark x1="71000" y1="22346" x2="71000" y2="27691"/>
                        <a14:foregroundMark x1="48583" y1="89235" x2="48333" y2="95471"/>
                        <a14:foregroundMark x1="20750" y1="70304" x2="20750" y2="70304"/>
                        <a14:foregroundMark x1="21500" y1="70082" x2="21500" y2="73200"/>
                        <a14:foregroundMark x1="21500" y1="69636" x2="22250" y2="73868"/>
                        <a14:foregroundMark x1="47167" y1="40089" x2="47167" y2="40089"/>
                        <a14:foregroundMark x1="46583" y1="40312" x2="46417" y2="42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02"/>
          <a:stretch/>
        </p:blipFill>
        <p:spPr bwMode="auto">
          <a:xfrm>
            <a:off x="12420597" y="281940"/>
            <a:ext cx="7772403" cy="110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81962557-D656-4B1A-82B2-8260EF5C0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35685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Ücretsiz Ahşap Masanın Yakınındaki İnsanların Fotoğrafı Stok Fotoğraflar">
            <a:extLst>
              <a:ext uri="{FF2B5EF4-FFF2-40B4-BE49-F238E27FC236}">
                <a16:creationId xmlns:a16="http://schemas.microsoft.com/office/drawing/2014/main" id="{618E92F5-1FEF-4ADA-AC51-2EC4B2EE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7">
            <a:extLst>
              <a:ext uri="{FF2B5EF4-FFF2-40B4-BE49-F238E27FC236}">
                <a16:creationId xmlns:a16="http://schemas.microsoft.com/office/drawing/2014/main" id="{501A1471-EA80-47ED-AB69-CF2D9488C1AE}"/>
              </a:ext>
            </a:extLst>
          </p:cNvPr>
          <p:cNvSpPr/>
          <p:nvPr/>
        </p:nvSpPr>
        <p:spPr>
          <a:xfrm>
            <a:off x="-475464" y="2388989"/>
            <a:ext cx="19164300" cy="9612511"/>
          </a:xfrm>
          <a:prstGeom prst="rect">
            <a:avLst/>
          </a:prstGeom>
          <a:solidFill>
            <a:srgbClr val="303030">
              <a:alpha val="68627"/>
            </a:srgbClr>
          </a:solidFill>
        </p:spPr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388989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05000" y="266700"/>
            <a:ext cx="14403373" cy="17983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 Primi</a:t>
            </a:r>
          </a:p>
          <a:p>
            <a:pPr lvl="0" algn="ctr">
              <a:lnSpc>
                <a:spcPct val="200000"/>
              </a:lnSpc>
            </a:pP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 eden tüm sponsorlara ödenir ve tek seferliktir.</a:t>
            </a: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8389EC19-4365-47E1-B806-06D348C68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05949"/>
              </p:ext>
            </p:extLst>
          </p:nvPr>
        </p:nvGraphicFramePr>
        <p:xfrm>
          <a:off x="2324887" y="3185721"/>
          <a:ext cx="13563598" cy="2474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2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8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7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6973">
                <a:tc>
                  <a:txBody>
                    <a:bodyPr/>
                    <a:lstStyle>
                      <a:defPPr/>
                    </a:lstStyle>
                    <a:p>
                      <a:pPr marR="26247" algn="ctr">
                        <a:lnSpc>
                          <a:spcPct val="100000"/>
                        </a:lnSpc>
                      </a:pPr>
                      <a:r>
                        <a:rPr lang="tr-TR" sz="2800" b="0" spc="169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Ruby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8787" algn="ctr">
                        <a:lnSpc>
                          <a:spcPct val="100000"/>
                        </a:lnSpc>
                      </a:pPr>
                      <a:r>
                        <a:rPr lang="tr-TR" sz="2800" b="0" spc="167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Beginner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2800" b="0" spc="169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Supervisor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99390" algn="ctr">
                        <a:lnSpc>
                          <a:spcPct val="100000"/>
                        </a:lnSpc>
                      </a:pPr>
                      <a:r>
                        <a:rPr lang="tr-TR" sz="2800" b="0" spc="177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354330" algn="ctr">
                        <a:lnSpc>
                          <a:spcPct val="100000"/>
                        </a:lnSpc>
                      </a:pPr>
                      <a:r>
                        <a:rPr lang="tr-TR" sz="2800" b="0" spc="17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Master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588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352">
                <a:tc>
                  <a:txBody>
                    <a:bodyPr/>
                    <a:lstStyle>
                      <a:defPPr/>
                    </a:lstStyle>
                    <a:p>
                      <a:pPr marR="55880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2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4657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16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2800" b="0" spc="16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45720" algn="ctr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sz="2800" b="0" spc="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407247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3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80</a:t>
                      </a:r>
                      <a:r>
                        <a:rPr sz="2800" b="0" spc="3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323427">
                        <a:lnSpc>
                          <a:spcPct val="100000"/>
                        </a:lnSpc>
                        <a:spcBef>
                          <a:spcPts val="2547"/>
                        </a:spcBef>
                      </a:pPr>
                      <a:r>
                        <a:rPr lang="tr-TR"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tr-TR"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2800" b="0" spc="1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object 15">
            <a:extLst>
              <a:ext uri="{FF2B5EF4-FFF2-40B4-BE49-F238E27FC236}">
                <a16:creationId xmlns:a16="http://schemas.microsoft.com/office/drawing/2014/main" id="{6C579B8A-D93C-4AD4-A9A7-E5CBD5DD9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593766"/>
              </p:ext>
            </p:extLst>
          </p:nvPr>
        </p:nvGraphicFramePr>
        <p:xfrm>
          <a:off x="2362200" y="5944842"/>
          <a:ext cx="13563600" cy="2474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383">
                <a:tc>
                  <a:txBody>
                    <a:bodyPr/>
                    <a:lstStyle>
                      <a:defPPr/>
                    </a:lstStyle>
                    <a:p>
                      <a:pPr marL="151553">
                        <a:lnSpc>
                          <a:spcPct val="100000"/>
                        </a:lnSpc>
                      </a:pPr>
                      <a:r>
                        <a:rPr lang="tr-TR" sz="2800" b="0" spc="167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Manager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33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27517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tr-TR" sz="2800" b="0" spc="197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Pearl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21403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tr-TR" sz="2800" b="0" spc="18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Sapphire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8203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tr-TR" sz="2800" b="0" spc="133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Dıamond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23613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tr-TR" sz="2800" b="0" spc="14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Mıllıonaıre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113030" algn="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lang="tr-TR" sz="2800" b="0" spc="169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President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62560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3942">
                <a:tc>
                  <a:txBody>
                    <a:bodyPr/>
                    <a:lstStyle>
                      <a:defPPr/>
                    </a:lstStyle>
                    <a:p>
                      <a:pPr marL="187113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16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49107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13360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2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6087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30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51883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31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R="91863" algn="ctr">
                        <a:lnSpc>
                          <a:spcPct val="100000"/>
                        </a:lnSpc>
                        <a:spcBef>
                          <a:spcPts val="2627"/>
                        </a:spcBef>
                      </a:pPr>
                      <a:r>
                        <a:rPr lang="tr-TR" sz="2800" b="0" spc="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100.000</a:t>
                      </a:r>
                      <a:endParaRPr lang="tr-TR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358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EAE6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" name="Grup 17">
            <a:extLst>
              <a:ext uri="{FF2B5EF4-FFF2-40B4-BE49-F238E27FC236}">
                <a16:creationId xmlns:a16="http://schemas.microsoft.com/office/drawing/2014/main" id="{52E30F9B-4D73-4DEF-8286-A70C5F5CE48C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1B60AFF1-C6C7-4882-B9A8-76052595C0EB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F3AABBDB-0D17-49E5-99E4-DDEBB74E1B1D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22" name="AutoShape 17">
                <a:extLst>
                  <a:ext uri="{FF2B5EF4-FFF2-40B4-BE49-F238E27FC236}">
                    <a16:creationId xmlns:a16="http://schemas.microsoft.com/office/drawing/2014/main" id="{0F38DCEA-EF06-4A0B-9882-3739EBF3621A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20" name="Picture 2" descr="Welltures Global APK for Android Download">
              <a:extLst>
                <a:ext uri="{FF2B5EF4-FFF2-40B4-BE49-F238E27FC236}">
                  <a16:creationId xmlns:a16="http://schemas.microsoft.com/office/drawing/2014/main" id="{94B98085-B1E8-442A-A403-41189DC3B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E6B0CC32-8302-4E23-A5BF-F7E122300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442DD0-F84E-8CF1-70EC-9B01CF2CD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7"/>
          <a:stretch/>
        </p:blipFill>
        <p:spPr>
          <a:xfrm>
            <a:off x="0" y="2355108"/>
            <a:ext cx="18288000" cy="7931892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388989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05000" y="266700"/>
            <a:ext cx="14403373" cy="17983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Derinlik Geliri (</a:t>
            </a:r>
            <a:r>
              <a:rPr lang="tr-TR" sz="6600" spc="56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200000"/>
              </a:lnSpc>
            </a:pP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Dördüncü derinliğe kadar %10 ila %50 arasında pasif gelir kazanılır.</a:t>
            </a: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CC58D5DC-A541-4C62-A166-B36551353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9BD4FD79-F324-4D4C-90D5-513F6C9EC98E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28" name="Group 15">
              <a:extLst>
                <a:ext uri="{FF2B5EF4-FFF2-40B4-BE49-F238E27FC236}">
                  <a16:creationId xmlns:a16="http://schemas.microsoft.com/office/drawing/2014/main" id="{288B3AFD-7082-4A19-9EEB-1100E63FCD4A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0" name="TextBox 16">
                <a:extLst>
                  <a:ext uri="{FF2B5EF4-FFF2-40B4-BE49-F238E27FC236}">
                    <a16:creationId xmlns:a16="http://schemas.microsoft.com/office/drawing/2014/main" id="{F783639A-35F0-43EC-88D3-5C09602BA980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1" name="AutoShape 17">
                <a:extLst>
                  <a:ext uri="{FF2B5EF4-FFF2-40B4-BE49-F238E27FC236}">
                    <a16:creationId xmlns:a16="http://schemas.microsoft.com/office/drawing/2014/main" id="{3D73BE26-29B7-4715-BAD4-2803D46CB94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29" name="Picture 2" descr="Welltures Global APK for Android Download">
              <a:extLst>
                <a:ext uri="{FF2B5EF4-FFF2-40B4-BE49-F238E27FC236}">
                  <a16:creationId xmlns:a16="http://schemas.microsoft.com/office/drawing/2014/main" id="{3C8B953D-A630-4371-A9DA-DA6558330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Resim 31">
            <a:extLst>
              <a:ext uri="{FF2B5EF4-FFF2-40B4-BE49-F238E27FC236}">
                <a16:creationId xmlns:a16="http://schemas.microsoft.com/office/drawing/2014/main" id="{7D1384AB-3F19-4116-838D-D9C05DA4E7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Ücretsiz Ahşap Masanın Yakınındaki İnsanların üstten Görünüm Fotoğrafı Stok Fotoğraflar">
            <a:extLst>
              <a:ext uri="{FF2B5EF4-FFF2-40B4-BE49-F238E27FC236}">
                <a16:creationId xmlns:a16="http://schemas.microsoft.com/office/drawing/2014/main" id="{B760B59D-D2DE-491E-8CF5-5D1A47809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18288000" cy="90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490D4DA5-3C84-438D-B1D3-15843DAD06E4}"/>
              </a:ext>
            </a:extLst>
          </p:cNvPr>
          <p:cNvSpPr/>
          <p:nvPr/>
        </p:nvSpPr>
        <p:spPr>
          <a:xfrm>
            <a:off x="0" y="0"/>
            <a:ext cx="18288000" cy="2388989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0EBE043-2B6B-42C8-9ACB-E4CA64D383B6}"/>
              </a:ext>
            </a:extLst>
          </p:cNvPr>
          <p:cNvSpPr txBox="1"/>
          <p:nvPr/>
        </p:nvSpPr>
        <p:spPr>
          <a:xfrm>
            <a:off x="1905000" y="266700"/>
            <a:ext cx="14403373" cy="17983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Saha Destek Payı</a:t>
            </a:r>
          </a:p>
          <a:p>
            <a:pPr lvl="0" algn="ctr">
              <a:lnSpc>
                <a:spcPct val="200000"/>
              </a:lnSpc>
            </a:pP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Sağlandığında ve ciro dengesi elde edildiği sürece ödenmeye devam eder.</a:t>
            </a: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4EE893B3-0E04-4A2F-927F-1BFAB57806BA}"/>
              </a:ext>
            </a:extLst>
          </p:cNvPr>
          <p:cNvSpPr/>
          <p:nvPr/>
        </p:nvSpPr>
        <p:spPr>
          <a:xfrm>
            <a:off x="-475464" y="2388989"/>
            <a:ext cx="19164300" cy="9612511"/>
          </a:xfrm>
          <a:prstGeom prst="rect">
            <a:avLst/>
          </a:prstGeom>
          <a:solidFill>
            <a:srgbClr val="303030">
              <a:alpha val="68627"/>
            </a:srgbClr>
          </a:solidFill>
        </p:spPr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1195AF53-20B7-4567-83D3-E811A9998A2E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F6A3C02E-7DA2-4D2E-BF20-D771154AF5E8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21" name="TextBox 16">
                <a:extLst>
                  <a:ext uri="{FF2B5EF4-FFF2-40B4-BE49-F238E27FC236}">
                    <a16:creationId xmlns:a16="http://schemas.microsoft.com/office/drawing/2014/main" id="{343A391B-8E63-43BB-A966-9DE58B575185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22" name="AutoShape 17">
                <a:extLst>
                  <a:ext uri="{FF2B5EF4-FFF2-40B4-BE49-F238E27FC236}">
                    <a16:creationId xmlns:a16="http://schemas.microsoft.com/office/drawing/2014/main" id="{44726B52-B1FC-4773-8480-B2571570BBA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20" name="Picture 2" descr="Welltures Global APK for Android Download">
              <a:extLst>
                <a:ext uri="{FF2B5EF4-FFF2-40B4-BE49-F238E27FC236}">
                  <a16:creationId xmlns:a16="http://schemas.microsoft.com/office/drawing/2014/main" id="{D0E0A6BA-90FD-45CB-85AC-1FBBCB8CB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2" name="object 7">
            <a:extLst>
              <a:ext uri="{FF2B5EF4-FFF2-40B4-BE49-F238E27FC236}">
                <a16:creationId xmlns:a16="http://schemas.microsoft.com/office/drawing/2014/main" id="{3A79667E-AB53-4AB1-B909-05D97953E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138780"/>
              </p:ext>
            </p:extLst>
          </p:nvPr>
        </p:nvGraphicFramePr>
        <p:xfrm>
          <a:off x="703135" y="3657600"/>
          <a:ext cx="16881729" cy="4457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1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1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1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11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63251">
                <a:tc>
                  <a:txBody>
                    <a:bodyPr/>
                    <a:lstStyle>
                      <a:defPPr/>
                    </a:lstStyle>
                    <a:p>
                      <a:pPr marR="48260" algn="ctr">
                        <a:lnSpc>
                          <a:spcPct val="100000"/>
                        </a:lnSpc>
                        <a:spcBef>
                          <a:spcPts val="2219"/>
                        </a:spcBef>
                      </a:pPr>
                      <a:r>
                        <a:rPr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</a:t>
                      </a:r>
                      <a:r>
                        <a:rPr lang="tr-TR"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81939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117" algn="ctr">
                        <a:lnSpc>
                          <a:spcPct val="100000"/>
                        </a:lnSpc>
                        <a:spcBef>
                          <a:spcPts val="2219"/>
                        </a:spcBef>
                      </a:pPr>
                      <a:r>
                        <a:rPr lang="tr-TR" sz="3200" b="0" spc="33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sz="3200" b="0" spc="33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</a:t>
                      </a:r>
                      <a:r>
                        <a:rPr lang="tr-TR" sz="3200" b="0" spc="33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81939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7940" algn="ctr">
                        <a:lnSpc>
                          <a:spcPct val="100000"/>
                        </a:lnSpc>
                        <a:spcBef>
                          <a:spcPts val="2219"/>
                        </a:spcBef>
                      </a:pPr>
                      <a:r>
                        <a:rPr lang="tr-TR" sz="3200" b="0" spc="32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sz="3200" b="0" spc="32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</a:t>
                      </a:r>
                      <a:r>
                        <a:rPr lang="tr-TR" sz="3200" b="0" spc="32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81939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53763" algn="ctr">
                        <a:lnSpc>
                          <a:spcPct val="100000"/>
                        </a:lnSpc>
                        <a:spcBef>
                          <a:spcPts val="2219"/>
                        </a:spcBef>
                      </a:pPr>
                      <a:r>
                        <a:rPr lang="tr-TR" sz="3200" b="0" spc="35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r>
                        <a:rPr sz="3200" b="0" spc="35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r>
                        <a:rPr lang="tr-TR" sz="3200" b="0" spc="357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81939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71780">
                        <a:lnSpc>
                          <a:spcPct val="100000"/>
                        </a:lnSpc>
                        <a:spcBef>
                          <a:spcPts val="2219"/>
                        </a:spcBef>
                      </a:pPr>
                      <a:r>
                        <a:rPr lang="tr-TR" sz="3200" b="0" spc="3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sz="3200" b="0" spc="3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81939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05833" algn="ctr">
                        <a:lnSpc>
                          <a:spcPct val="100000"/>
                        </a:lnSpc>
                        <a:spcBef>
                          <a:spcPts val="2167"/>
                        </a:spcBef>
                      </a:pPr>
                      <a:r>
                        <a:rPr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tr-TR"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00.000</a:t>
                      </a:r>
                      <a:r>
                        <a:rPr lang="tr-TR" sz="3200" b="0" spc="24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516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25730" algn="ctr">
                        <a:lnSpc>
                          <a:spcPct val="100000"/>
                        </a:lnSpc>
                        <a:spcBef>
                          <a:spcPts val="2167"/>
                        </a:spcBef>
                      </a:pPr>
                      <a:r>
                        <a:rPr lang="tr-TR" sz="3200" b="0" spc="25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3200" b="0" spc="25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3200" b="0" spc="25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3200" b="0" spc="25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00.000</a:t>
                      </a:r>
                      <a:r>
                        <a:rPr lang="tr-TR" sz="3200" b="0" spc="253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7516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4449">
                <a:tc>
                  <a:txBody>
                    <a:bodyPr/>
                    <a:lstStyle>
                      <a:defPPr/>
                    </a:lstStyle>
                    <a:p>
                      <a:pPr marR="46990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sz="32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tr-TR" sz="32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tr-TR" sz="3200" b="0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963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lang="tr-TR" sz="3200" b="0" spc="3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3200" b="0" spc="3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3200" b="0" spc="3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3200" b="0" spc="3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tr-TR" sz="3200" b="0" spc="39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53763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lang="tr-TR" sz="3200" b="0" spc="3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3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3200" b="0" spc="3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3200" b="0" spc="3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tr-TR" sz="3200" b="0" spc="37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5503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lang="tr-TR" sz="3200" b="0" spc="43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3200" b="0" spc="43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tr-TR" sz="3200" b="0" spc="43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43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tr-TR" sz="3200" b="0" spc="43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289983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lang="tr-TR" sz="3200" b="0" spc="41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3200" b="0" spc="41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r>
                        <a:rPr lang="tr-TR" sz="3200" b="0" spc="41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06257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sz="3200" b="0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tr-TR" sz="3200" b="0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3200" b="0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r>
                        <a:rPr lang="tr-TR" sz="3200" b="0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tc>
                  <a:txBody>
                    <a:bodyPr/>
                    <a:lstStyle>
                      <a:defPPr/>
                    </a:lstStyle>
                    <a:p>
                      <a:pPr marL="128270" algn="ctr">
                        <a:lnSpc>
                          <a:spcPct val="100000"/>
                        </a:lnSpc>
                        <a:spcBef>
                          <a:spcPts val="1877"/>
                        </a:spcBef>
                      </a:pPr>
                      <a:r>
                        <a:rPr lang="tr-TR" sz="3200" b="0" spc="3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3200" b="0" spc="3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r>
                        <a:rPr lang="tr-TR" sz="3200" b="0" spc="3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₺</a:t>
                      </a:r>
                      <a:endParaRPr sz="3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833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" name="Resim 33">
            <a:extLst>
              <a:ext uri="{FF2B5EF4-FFF2-40B4-BE49-F238E27FC236}">
                <a16:creationId xmlns:a16="http://schemas.microsoft.com/office/drawing/2014/main" id="{F8EBEBEE-E2DB-4EF0-85AF-AC82D4429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Ücretsiz Gri Spor Araba Fotoğrafçılığı Stok Fotoğraflar">
            <a:extLst>
              <a:ext uri="{FF2B5EF4-FFF2-40B4-BE49-F238E27FC236}">
                <a16:creationId xmlns:a16="http://schemas.microsoft.com/office/drawing/2014/main" id="{BD2168C9-5DF5-42E0-BAA4-37463D8F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 b="26805"/>
          <a:stretch/>
        </p:blipFill>
        <p:spPr bwMode="auto">
          <a:xfrm>
            <a:off x="0" y="-495300"/>
            <a:ext cx="18288000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E5890B58-732B-4CA6-90F9-293BCFD00EDD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68F64883-4928-4247-AB68-9EFCB6AE162D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75D9C356-776C-48F6-9102-8CDFCDEFA34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8" name="AutoShape 17">
                <a:extLst>
                  <a:ext uri="{FF2B5EF4-FFF2-40B4-BE49-F238E27FC236}">
                    <a16:creationId xmlns:a16="http://schemas.microsoft.com/office/drawing/2014/main" id="{58FB4B78-42DC-4BE3-99CC-62DFDE515008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5" name="Picture 2" descr="Welltures Global APK for Android Download">
              <a:extLst>
                <a:ext uri="{FF2B5EF4-FFF2-40B4-BE49-F238E27FC236}">
                  <a16:creationId xmlns:a16="http://schemas.microsoft.com/office/drawing/2014/main" id="{2ED3B821-EF8B-4724-AC7B-7BB3555C2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8">
            <a:extLst>
              <a:ext uri="{FF2B5EF4-FFF2-40B4-BE49-F238E27FC236}">
                <a16:creationId xmlns:a16="http://schemas.microsoft.com/office/drawing/2014/main" id="{D1548650-88FA-4DDE-931E-B717A850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8724900"/>
            <a:ext cx="1123950" cy="1123950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E4DEA665-5E1E-4B43-8F9D-878C78FA040C}"/>
              </a:ext>
            </a:extLst>
          </p:cNvPr>
          <p:cNvSpPr txBox="1"/>
          <p:nvPr/>
        </p:nvSpPr>
        <p:spPr>
          <a:xfrm>
            <a:off x="1905000" y="2202187"/>
            <a:ext cx="14403373" cy="17983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Araç Katkı Payı</a:t>
            </a:r>
          </a:p>
          <a:p>
            <a:pPr lvl="0" algn="ctr">
              <a:lnSpc>
                <a:spcPct val="200000"/>
              </a:lnSpc>
            </a:pP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tekrar yapmalı ve her ay size bağlı yeni bir </a:t>
            </a:r>
            <a:r>
              <a:rPr lang="tr-TR" sz="3000" spc="56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</a:t>
            </a:r>
            <a:r>
              <a:rPr lang="tr-TR" sz="30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bayi çıkarmalısınız.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528C56E-0D48-4F26-B8B1-FE4947271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649878"/>
              </p:ext>
            </p:extLst>
          </p:nvPr>
        </p:nvGraphicFramePr>
        <p:xfrm>
          <a:off x="2826969" y="4888579"/>
          <a:ext cx="3642462" cy="3742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2517"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633"/>
                        </a:spcBef>
                      </a:pPr>
                      <a:r>
                        <a:rPr lang="tr-TR" sz="3000" b="1" spc="21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sz="3000" b="1" spc="21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3000" b="1" spc="333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743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131">
                <a:tc>
                  <a:txBody>
                    <a:bodyPr/>
                    <a:lstStyle>
                      <a:defPPr/>
                    </a:lstStyle>
                    <a:p>
                      <a:pPr marL="314960" algn="ctr">
                        <a:lnSpc>
                          <a:spcPct val="100000"/>
                        </a:lnSpc>
                        <a:spcBef>
                          <a:spcPts val="1547"/>
                        </a:spcBef>
                      </a:pPr>
                      <a:r>
                        <a:rPr lang="tr-TR" sz="3000" b="1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sz="3000" b="1" spc="2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sz="3000" b="1" spc="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000" b="1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object 14">
            <a:extLst>
              <a:ext uri="{FF2B5EF4-FFF2-40B4-BE49-F238E27FC236}">
                <a16:creationId xmlns:a16="http://schemas.microsoft.com/office/drawing/2014/main" id="{A9FE9BE7-C749-4988-80D2-146209B99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836120"/>
              </p:ext>
            </p:extLst>
          </p:nvPr>
        </p:nvGraphicFramePr>
        <p:xfrm>
          <a:off x="7322769" y="4888579"/>
          <a:ext cx="3642462" cy="3742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2517">
                <a:tc>
                  <a:txBody>
                    <a:bodyPr/>
                    <a:lstStyle>
                      <a:defPPr/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637"/>
                        </a:spcBef>
                      </a:pPr>
                      <a:r>
                        <a:rPr lang="tr-TR" sz="3000" b="1" spc="293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sz="3000" b="1" spc="293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.000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47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3000" b="1" spc="333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785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131">
                <a:tc>
                  <a:txBody>
                    <a:bodyPr/>
                    <a:lstStyle>
                      <a:defPPr/>
                    </a:lstStyle>
                    <a:p>
                      <a:pPr marL="306493" algn="ctr">
                        <a:lnSpc>
                          <a:spcPct val="100000"/>
                        </a:lnSpc>
                        <a:spcBef>
                          <a:spcPts val="1547"/>
                        </a:spcBef>
                      </a:pPr>
                      <a:r>
                        <a:rPr lang="tr-TR" sz="3000" b="1" spc="26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sz="3000" b="1" spc="263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sz="3000" b="1" spc="9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3000" b="1" spc="27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endParaRPr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6A29CE65-7BF8-42FA-B195-504B89748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64815"/>
              </p:ext>
            </p:extLst>
          </p:nvPr>
        </p:nvGraphicFramePr>
        <p:xfrm>
          <a:off x="11818569" y="4888579"/>
          <a:ext cx="3642462" cy="3742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2517">
                <a:tc>
                  <a:txBody>
                    <a:bodyPr/>
                    <a:lstStyle>
                      <a:defPPr/>
                    </a:lstStyle>
                    <a:p>
                      <a:pPr marL="1270" algn="ctr">
                        <a:lnSpc>
                          <a:spcPct val="100000"/>
                        </a:lnSpc>
                        <a:spcBef>
                          <a:spcPts val="1633"/>
                        </a:spcBef>
                      </a:pPr>
                      <a:r>
                        <a:rPr lang="tr-TR" sz="3000" b="1" spc="287" dirty="0">
                          <a:solidFill>
                            <a:schemeClr val="bg1"/>
                          </a:solidFill>
                        </a:rPr>
                        <a:t>600</a:t>
                      </a:r>
                      <a:r>
                        <a:rPr sz="3000" b="1" spc="287" dirty="0">
                          <a:solidFill>
                            <a:schemeClr val="bg1"/>
                          </a:solidFill>
                        </a:rPr>
                        <a:t>.000</a:t>
                      </a:r>
                      <a:endParaRPr sz="3000" b="1" dirty="0">
                        <a:solidFill>
                          <a:schemeClr val="bg1"/>
                        </a:solidFill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3000" b="1" spc="333" dirty="0">
                          <a:solidFill>
                            <a:schemeClr val="bg1"/>
                          </a:solidFill>
                        </a:rPr>
                        <a:t>TL</a:t>
                      </a:r>
                      <a:endParaRPr sz="3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7433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0423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0131">
                <a:tc>
                  <a:txBody>
                    <a:bodyPr/>
                    <a:lstStyle>
                      <a:defPPr/>
                    </a:lstStyle>
                    <a:p>
                      <a:pPr marL="325120" algn="ctr">
                        <a:lnSpc>
                          <a:spcPct val="100000"/>
                        </a:lnSpc>
                        <a:spcBef>
                          <a:spcPts val="1547"/>
                        </a:spcBef>
                      </a:pPr>
                      <a:r>
                        <a:rPr lang="tr-TR" sz="3000" b="1" spc="200" dirty="0"/>
                        <a:t>12.00</a:t>
                      </a:r>
                      <a:r>
                        <a:rPr sz="3000" b="1" spc="200" dirty="0"/>
                        <a:t>0</a:t>
                      </a:r>
                      <a:r>
                        <a:rPr sz="3000" spc="120" dirty="0"/>
                        <a:t> </a:t>
                      </a:r>
                      <a:r>
                        <a:rPr sz="3000" b="1" spc="277" dirty="0"/>
                        <a:t>TL</a:t>
                      </a:r>
                      <a:endParaRPr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427" marB="0" anchor="ctr">
                    <a:lnL w="9525">
                      <a:solidFill>
                        <a:srgbClr val="EED00F"/>
                      </a:solidFill>
                      <a:prstDash val="solid"/>
                    </a:lnL>
                    <a:lnR w="9525">
                      <a:solidFill>
                        <a:srgbClr val="EED00F"/>
                      </a:solidFill>
                      <a:prstDash val="solid"/>
                    </a:lnR>
                    <a:lnT w="9525">
                      <a:solidFill>
                        <a:srgbClr val="EED00F"/>
                      </a:solidFill>
                      <a:prstDash val="solid"/>
                    </a:lnT>
                    <a:lnB w="9525">
                      <a:solidFill>
                        <a:srgbClr val="EED00F"/>
                      </a:solidFill>
                      <a:prstDash val="solid"/>
                    </a:lnB>
                    <a:solidFill>
                      <a:srgbClr val="F7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Grup 18">
            <a:extLst>
              <a:ext uri="{FF2B5EF4-FFF2-40B4-BE49-F238E27FC236}">
                <a16:creationId xmlns:a16="http://schemas.microsoft.com/office/drawing/2014/main" id="{DD0B3A7B-9361-4B84-854F-EE15616FE3B7}"/>
              </a:ext>
            </a:extLst>
          </p:cNvPr>
          <p:cNvGrpSpPr/>
          <p:nvPr/>
        </p:nvGrpSpPr>
        <p:grpSpPr>
          <a:xfrm>
            <a:off x="15260874" y="3781901"/>
            <a:ext cx="2396651" cy="2213356"/>
            <a:chOff x="5478272" y="1101344"/>
            <a:chExt cx="1235455" cy="1140968"/>
          </a:xfrm>
        </p:grpSpPr>
        <p:pic>
          <p:nvPicPr>
            <p:cNvPr id="20" name="object 10">
              <a:extLst>
                <a:ext uri="{FF2B5EF4-FFF2-40B4-BE49-F238E27FC236}">
                  <a16:creationId xmlns:a16="http://schemas.microsoft.com/office/drawing/2014/main" id="{C3F6DB9A-A0BE-4A65-A034-27119D0766C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478272" y="1101344"/>
              <a:ext cx="1235455" cy="1140968"/>
            </a:xfrm>
            <a:prstGeom prst="rect">
              <a:avLst/>
            </a:prstGeom>
          </p:spPr>
        </p:pic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C003A51C-022A-47A5-ACCF-247E66597571}"/>
                </a:ext>
              </a:extLst>
            </p:cNvPr>
            <p:cNvSpPr txBox="1"/>
            <p:nvPr/>
          </p:nvSpPr>
          <p:spPr>
            <a:xfrm>
              <a:off x="5867640" y="1299580"/>
              <a:ext cx="287443" cy="321500"/>
            </a:xfrm>
            <a:prstGeom prst="rect">
              <a:avLst/>
            </a:prstGeom>
          </p:spPr>
          <p:txBody>
            <a:bodyPr vert="horz" wrap="square" lIns="0" tIns="8043" rIns="0" bIns="0" rtlCol="0">
              <a:spAutoFit/>
            </a:bodyPr>
            <a:lstStyle>
              <a:defPPr>
                <a:defRPr kern="0"/>
              </a:defPPr>
              <a:lvl1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1pPr>
              <a:lvl2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2pPr>
              <a:lvl3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3pPr>
              <a:lvl4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4pPr>
              <a:lvl5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5pPr>
              <a:lvl6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6pPr>
              <a:lvl7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7pPr>
              <a:lvl8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8pPr>
              <a:lvl9pPr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9pPr>
            </a:lstStyle>
            <a:p>
              <a:pPr marL="8467" algn="ctr">
                <a:lnSpc>
                  <a:spcPct val="100000"/>
                </a:lnSpc>
                <a:spcBef>
                  <a:spcPts val="63"/>
                </a:spcBef>
              </a:pPr>
              <a:r>
                <a:rPr lang="tr-TR" sz="4000" b="1" spc="317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tr-TR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C814098C-9638-443F-877E-2E6FB61D2E34}"/>
                </a:ext>
              </a:extLst>
            </p:cNvPr>
            <p:cNvSpPr txBox="1"/>
            <p:nvPr/>
          </p:nvSpPr>
          <p:spPr>
            <a:xfrm>
              <a:off x="5622797" y="1613824"/>
              <a:ext cx="826347" cy="321500"/>
            </a:xfrm>
            <a:prstGeom prst="rect">
              <a:avLst/>
            </a:prstGeom>
          </p:spPr>
          <p:txBody>
            <a:bodyPr vert="horz" wrap="square" lIns="0" tIns="8043" rIns="0" bIns="0" rtlCol="0">
              <a:spAutoFit/>
            </a:bodyPr>
            <a:lstStyle>
              <a:defPPr>
                <a:defRPr kern="0"/>
              </a:defPPr>
              <a:lvl1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1pPr>
              <a:lvl2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2pPr>
              <a:lvl3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3pPr>
              <a:lvl4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4pPr>
              <a:lvl5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5pPr>
              <a:lvl6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6pPr>
              <a:lvl7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7pPr>
              <a:lvl8pPr marL="0" algn="l" defTabSz="609600" rtl="0" eaLnBrk="1" hangingPunct="0"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8pPr>
              <a:lvl9pPr>
                <a:defRPr kumimoji="0" sz="1200" b="0" i="0" u="none" strike="noStrike" kern="0" cap="none" spc="0" normalizeH="0" baseline="0" noProof="0">
                  <a:solidFill>
                    <a:schemeClr val="phClr"/>
                  </a:solidFill>
                  <a:uLnTx/>
                  <a:uFillTx/>
                  <a:latin typeface="Arial"/>
                  <a:ea typeface="Arial"/>
                  <a:cs typeface="Arial"/>
                  <a:sym typeface="Wingdings"/>
                </a:defRPr>
              </a:lvl9pPr>
            </a:lstStyle>
            <a:p>
              <a:pPr marL="8467" algn="ctr">
                <a:lnSpc>
                  <a:spcPct val="100000"/>
                </a:lnSpc>
                <a:spcBef>
                  <a:spcPts val="63"/>
                </a:spcBef>
              </a:pPr>
              <a:r>
                <a:rPr lang="tr-TR" sz="4000" spc="57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Tekrar</a:t>
              </a:r>
              <a:endParaRPr lang="tr-TR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347027CE-CCE2-436C-9A9B-A9EF627171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5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97325" y="8039100"/>
            <a:ext cx="1123950" cy="1123950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CD0E8DB8-7F96-47D8-9C89-C81B401E46CC}"/>
              </a:ext>
            </a:extLst>
          </p:cNvPr>
          <p:cNvGrpSpPr/>
          <p:nvPr/>
        </p:nvGrpSpPr>
        <p:grpSpPr>
          <a:xfrm>
            <a:off x="1028700" y="9105900"/>
            <a:ext cx="14973300" cy="990600"/>
            <a:chOff x="1028700" y="9029700"/>
            <a:chExt cx="14973300" cy="990600"/>
          </a:xfrm>
        </p:grpSpPr>
        <p:sp>
          <p:nvSpPr>
            <p:cNvPr id="9" name="AutoShape 9"/>
            <p:cNvSpPr/>
            <p:nvPr/>
          </p:nvSpPr>
          <p:spPr>
            <a:xfrm>
              <a:off x="1028700" y="9029700"/>
              <a:ext cx="14973300" cy="38100"/>
            </a:xfrm>
            <a:prstGeom prst="rect">
              <a:avLst/>
            </a:prstGeom>
            <a:solidFill>
              <a:srgbClr val="303030"/>
            </a:solidFill>
          </p:spPr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62190D76-A435-4CBB-88B9-5C44B244AC54}"/>
                </a:ext>
              </a:extLst>
            </p:cNvPr>
            <p:cNvSpPr txBox="1"/>
            <p:nvPr/>
          </p:nvSpPr>
          <p:spPr>
            <a:xfrm>
              <a:off x="1028700" y="9335122"/>
              <a:ext cx="9544022" cy="401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192" normalizeH="0" baseline="0" noProof="0" dirty="0" err="1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Welltures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Global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202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|</a:t>
              </a:r>
            </a:p>
          </p:txBody>
        </p:sp>
        <p:pic>
          <p:nvPicPr>
            <p:cNvPr id="45" name="Picture 2" descr="Welltures Global APK for Android Download">
              <a:extLst>
                <a:ext uri="{FF2B5EF4-FFF2-40B4-BE49-F238E27FC236}">
                  <a16:creationId xmlns:a16="http://schemas.microsoft.com/office/drawing/2014/main" id="{E8F28A0C-6BA5-4CB3-AE01-9F530314D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9088426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3"/>
          <p:cNvGrpSpPr/>
          <p:nvPr/>
        </p:nvGrpSpPr>
        <p:grpSpPr>
          <a:xfrm>
            <a:off x="1524001" y="647699"/>
            <a:ext cx="6839971" cy="1767093"/>
            <a:chOff x="0" y="0"/>
            <a:chExt cx="3996892" cy="1709700"/>
          </a:xfrm>
        </p:grpSpPr>
        <p:sp>
          <p:nvSpPr>
            <p:cNvPr id="15" name="Freeform 4"/>
            <p:cNvSpPr/>
            <p:nvPr/>
          </p:nvSpPr>
          <p:spPr>
            <a:xfrm>
              <a:off x="6350" y="6350"/>
              <a:ext cx="3984192" cy="1697000"/>
            </a:xfrm>
            <a:custGeom>
              <a:avLst/>
              <a:gdLst/>
              <a:ahLst/>
              <a:cxnLst/>
              <a:rect l="l" t="t" r="r" b="b"/>
              <a:pathLst>
                <a:path w="3984192" h="1697000">
                  <a:moveTo>
                    <a:pt x="3984192" y="271780"/>
                  </a:moveTo>
                  <a:lnTo>
                    <a:pt x="3984192" y="1697000"/>
                  </a:lnTo>
                  <a:lnTo>
                    <a:pt x="0" y="1697000"/>
                  </a:lnTo>
                  <a:lnTo>
                    <a:pt x="0" y="0"/>
                  </a:lnTo>
                  <a:lnTo>
                    <a:pt x="3712411" y="0"/>
                  </a:lnTo>
                  <a:close/>
                </a:path>
              </a:pathLst>
            </a:custGeom>
            <a:solidFill>
              <a:srgbClr val="303030"/>
            </a:solidFill>
          </p:spPr>
        </p:sp>
        <p:sp>
          <p:nvSpPr>
            <p:cNvPr id="16" name="Freeform 5"/>
            <p:cNvSpPr/>
            <p:nvPr/>
          </p:nvSpPr>
          <p:spPr>
            <a:xfrm>
              <a:off x="0" y="0"/>
              <a:ext cx="3996892" cy="1709700"/>
            </a:xfrm>
            <a:custGeom>
              <a:avLst/>
              <a:gdLst/>
              <a:ahLst/>
              <a:cxnLst/>
              <a:rect l="l" t="t" r="r" b="b"/>
              <a:pathLst>
                <a:path w="3996892" h="1709700">
                  <a:moveTo>
                    <a:pt x="3996892" y="1709700"/>
                  </a:moveTo>
                  <a:lnTo>
                    <a:pt x="0" y="1709700"/>
                  </a:lnTo>
                  <a:lnTo>
                    <a:pt x="0" y="0"/>
                  </a:lnTo>
                  <a:lnTo>
                    <a:pt x="3721302" y="0"/>
                  </a:lnTo>
                  <a:lnTo>
                    <a:pt x="3996892" y="275590"/>
                  </a:lnTo>
                  <a:cubicBezTo>
                    <a:pt x="3996892" y="275590"/>
                    <a:pt x="3996892" y="1709700"/>
                    <a:pt x="3996892" y="1709700"/>
                  </a:cubicBezTo>
                  <a:close/>
                  <a:moveTo>
                    <a:pt x="12700" y="1697000"/>
                  </a:moveTo>
                  <a:lnTo>
                    <a:pt x="3984192" y="1697000"/>
                  </a:lnTo>
                  <a:lnTo>
                    <a:pt x="3984192" y="280670"/>
                  </a:lnTo>
                  <a:lnTo>
                    <a:pt x="3716222" y="12700"/>
                  </a:lnTo>
                  <a:lnTo>
                    <a:pt x="12700" y="12700"/>
                  </a:lnTo>
                  <a:lnTo>
                    <a:pt x="12700" y="1697000"/>
                  </a:lnTo>
                  <a:close/>
                </a:path>
              </a:pathLst>
            </a:custGeom>
            <a:solidFill>
              <a:srgbClr val="212F3F"/>
            </a:solidFill>
          </p:spPr>
        </p:sp>
      </p:grpSp>
      <p:sp>
        <p:nvSpPr>
          <p:cNvPr id="13" name="TextBox 6"/>
          <p:cNvSpPr txBox="1"/>
          <p:nvPr/>
        </p:nvSpPr>
        <p:spPr>
          <a:xfrm>
            <a:off x="3660665" y="1561729"/>
            <a:ext cx="501424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Times New Roman" panose="02020603050405020304" pitchFamily="18" charset="0"/>
              </a:rPr>
              <a:t>FİKİR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660665" y="684596"/>
            <a:ext cx="823720" cy="75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01</a:t>
            </a:r>
          </a:p>
        </p:txBody>
      </p:sp>
      <p:grpSp>
        <p:nvGrpSpPr>
          <p:cNvPr id="18" name="Group 9"/>
          <p:cNvGrpSpPr/>
          <p:nvPr/>
        </p:nvGrpSpPr>
        <p:grpSpPr>
          <a:xfrm>
            <a:off x="1524001" y="2665985"/>
            <a:ext cx="6839971" cy="1767093"/>
            <a:chOff x="0" y="0"/>
            <a:chExt cx="3996892" cy="1709700"/>
          </a:xfrm>
        </p:grpSpPr>
        <p:sp>
          <p:nvSpPr>
            <p:cNvPr id="21" name="Freeform 10"/>
            <p:cNvSpPr/>
            <p:nvPr/>
          </p:nvSpPr>
          <p:spPr>
            <a:xfrm>
              <a:off x="6350" y="6350"/>
              <a:ext cx="3984192" cy="1697000"/>
            </a:xfrm>
            <a:custGeom>
              <a:avLst/>
              <a:gdLst/>
              <a:ahLst/>
              <a:cxnLst/>
              <a:rect l="l" t="t" r="r" b="b"/>
              <a:pathLst>
                <a:path w="3984192" h="1697000">
                  <a:moveTo>
                    <a:pt x="3984192" y="271780"/>
                  </a:moveTo>
                  <a:lnTo>
                    <a:pt x="3984192" y="1697000"/>
                  </a:lnTo>
                  <a:lnTo>
                    <a:pt x="0" y="1697000"/>
                  </a:lnTo>
                  <a:lnTo>
                    <a:pt x="0" y="0"/>
                  </a:lnTo>
                  <a:lnTo>
                    <a:pt x="3712411" y="0"/>
                  </a:lnTo>
                  <a:close/>
                </a:path>
              </a:pathLst>
            </a:custGeom>
            <a:solidFill>
              <a:srgbClr val="30303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1"/>
            <p:cNvSpPr/>
            <p:nvPr/>
          </p:nvSpPr>
          <p:spPr>
            <a:xfrm>
              <a:off x="0" y="0"/>
              <a:ext cx="3996892" cy="1709700"/>
            </a:xfrm>
            <a:custGeom>
              <a:avLst/>
              <a:gdLst/>
              <a:ahLst/>
              <a:cxnLst/>
              <a:rect l="l" t="t" r="r" b="b"/>
              <a:pathLst>
                <a:path w="3996892" h="1709700">
                  <a:moveTo>
                    <a:pt x="3996892" y="1709700"/>
                  </a:moveTo>
                  <a:lnTo>
                    <a:pt x="0" y="1709700"/>
                  </a:lnTo>
                  <a:lnTo>
                    <a:pt x="0" y="0"/>
                  </a:lnTo>
                  <a:lnTo>
                    <a:pt x="3721302" y="0"/>
                  </a:lnTo>
                  <a:lnTo>
                    <a:pt x="3996892" y="275590"/>
                  </a:lnTo>
                  <a:cubicBezTo>
                    <a:pt x="3996892" y="275590"/>
                    <a:pt x="3996892" y="1709700"/>
                    <a:pt x="3996892" y="1709700"/>
                  </a:cubicBezTo>
                  <a:close/>
                  <a:moveTo>
                    <a:pt x="12700" y="1697000"/>
                  </a:moveTo>
                  <a:lnTo>
                    <a:pt x="3984192" y="1697000"/>
                  </a:lnTo>
                  <a:lnTo>
                    <a:pt x="3984192" y="280670"/>
                  </a:lnTo>
                  <a:lnTo>
                    <a:pt x="3716222" y="12700"/>
                  </a:lnTo>
                  <a:lnTo>
                    <a:pt x="12700" y="12700"/>
                  </a:lnTo>
                  <a:lnTo>
                    <a:pt x="12700" y="1697000"/>
                  </a:lnTo>
                  <a:close/>
                </a:path>
              </a:pathLst>
            </a:custGeom>
            <a:solidFill>
              <a:srgbClr val="212F3F"/>
            </a:solidFill>
          </p:spPr>
        </p:sp>
      </p:grpSp>
      <p:sp>
        <p:nvSpPr>
          <p:cNvPr id="19" name="TextBox 12"/>
          <p:cNvSpPr txBox="1"/>
          <p:nvPr/>
        </p:nvSpPr>
        <p:spPr>
          <a:xfrm>
            <a:off x="3748754" y="3628462"/>
            <a:ext cx="501424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Times New Roman" panose="02020603050405020304" pitchFamily="18" charset="0"/>
              </a:rPr>
              <a:t>PLAN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748754" y="2702882"/>
            <a:ext cx="823720" cy="75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02</a:t>
            </a:r>
          </a:p>
        </p:txBody>
      </p:sp>
      <p:grpSp>
        <p:nvGrpSpPr>
          <p:cNvPr id="24" name="Group 15"/>
          <p:cNvGrpSpPr/>
          <p:nvPr/>
        </p:nvGrpSpPr>
        <p:grpSpPr>
          <a:xfrm>
            <a:off x="1533016" y="4679153"/>
            <a:ext cx="6839971" cy="1767093"/>
            <a:chOff x="0" y="0"/>
            <a:chExt cx="3996892" cy="1709700"/>
          </a:xfrm>
        </p:grpSpPr>
        <p:sp>
          <p:nvSpPr>
            <p:cNvPr id="27" name="Freeform 16"/>
            <p:cNvSpPr/>
            <p:nvPr/>
          </p:nvSpPr>
          <p:spPr>
            <a:xfrm>
              <a:off x="6350" y="6350"/>
              <a:ext cx="3984192" cy="1697000"/>
            </a:xfrm>
            <a:custGeom>
              <a:avLst/>
              <a:gdLst/>
              <a:ahLst/>
              <a:cxnLst/>
              <a:rect l="l" t="t" r="r" b="b"/>
              <a:pathLst>
                <a:path w="3984192" h="1697000">
                  <a:moveTo>
                    <a:pt x="3984192" y="271780"/>
                  </a:moveTo>
                  <a:lnTo>
                    <a:pt x="3984192" y="1697000"/>
                  </a:lnTo>
                  <a:lnTo>
                    <a:pt x="0" y="1697000"/>
                  </a:lnTo>
                  <a:lnTo>
                    <a:pt x="0" y="0"/>
                  </a:lnTo>
                  <a:lnTo>
                    <a:pt x="3712411" y="0"/>
                  </a:lnTo>
                  <a:close/>
                </a:path>
              </a:pathLst>
            </a:custGeom>
            <a:solidFill>
              <a:srgbClr val="303030"/>
            </a:solidFill>
          </p:spPr>
        </p:sp>
        <p:sp>
          <p:nvSpPr>
            <p:cNvPr id="28" name="Freeform 17"/>
            <p:cNvSpPr/>
            <p:nvPr/>
          </p:nvSpPr>
          <p:spPr>
            <a:xfrm>
              <a:off x="0" y="0"/>
              <a:ext cx="3996892" cy="1709700"/>
            </a:xfrm>
            <a:custGeom>
              <a:avLst/>
              <a:gdLst/>
              <a:ahLst/>
              <a:cxnLst/>
              <a:rect l="l" t="t" r="r" b="b"/>
              <a:pathLst>
                <a:path w="3996892" h="1709700">
                  <a:moveTo>
                    <a:pt x="3996892" y="1709700"/>
                  </a:moveTo>
                  <a:lnTo>
                    <a:pt x="0" y="1709700"/>
                  </a:lnTo>
                  <a:lnTo>
                    <a:pt x="0" y="0"/>
                  </a:lnTo>
                  <a:lnTo>
                    <a:pt x="3721302" y="0"/>
                  </a:lnTo>
                  <a:lnTo>
                    <a:pt x="3996892" y="275590"/>
                  </a:lnTo>
                  <a:cubicBezTo>
                    <a:pt x="3996892" y="275590"/>
                    <a:pt x="3996892" y="1709700"/>
                    <a:pt x="3996892" y="1709700"/>
                  </a:cubicBezTo>
                  <a:close/>
                  <a:moveTo>
                    <a:pt x="12700" y="1697000"/>
                  </a:moveTo>
                  <a:lnTo>
                    <a:pt x="3984192" y="1697000"/>
                  </a:lnTo>
                  <a:lnTo>
                    <a:pt x="3984192" y="280670"/>
                  </a:lnTo>
                  <a:lnTo>
                    <a:pt x="3716222" y="12700"/>
                  </a:lnTo>
                  <a:lnTo>
                    <a:pt x="12700" y="12700"/>
                  </a:lnTo>
                  <a:lnTo>
                    <a:pt x="12700" y="1697000"/>
                  </a:lnTo>
                  <a:close/>
                </a:path>
              </a:pathLst>
            </a:custGeom>
            <a:solidFill>
              <a:srgbClr val="212F3F"/>
            </a:solidFill>
          </p:spPr>
        </p:sp>
      </p:grpSp>
      <p:sp>
        <p:nvSpPr>
          <p:cNvPr id="25" name="TextBox 18"/>
          <p:cNvSpPr txBox="1"/>
          <p:nvPr/>
        </p:nvSpPr>
        <p:spPr>
          <a:xfrm>
            <a:off x="3739740" y="5601253"/>
            <a:ext cx="502326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Times New Roman" panose="02020603050405020304" pitchFamily="18" charset="0"/>
              </a:rPr>
              <a:t>STRATEJİ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3739740" y="4716050"/>
            <a:ext cx="832734" cy="75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03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C1E07BED-B68F-4577-8D8D-C1C9B17BAB56}"/>
              </a:ext>
            </a:extLst>
          </p:cNvPr>
          <p:cNvGrpSpPr/>
          <p:nvPr/>
        </p:nvGrpSpPr>
        <p:grpSpPr>
          <a:xfrm>
            <a:off x="1542030" y="6597431"/>
            <a:ext cx="6839971" cy="1767093"/>
            <a:chOff x="0" y="0"/>
            <a:chExt cx="3996892" cy="1709700"/>
          </a:xfrm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00216C47-A254-4734-8EEC-42429C5EE9B7}"/>
                </a:ext>
              </a:extLst>
            </p:cNvPr>
            <p:cNvSpPr/>
            <p:nvPr/>
          </p:nvSpPr>
          <p:spPr>
            <a:xfrm>
              <a:off x="6350" y="6350"/>
              <a:ext cx="3984192" cy="1697000"/>
            </a:xfrm>
            <a:custGeom>
              <a:avLst/>
              <a:gdLst/>
              <a:ahLst/>
              <a:cxnLst/>
              <a:rect l="l" t="t" r="r" b="b"/>
              <a:pathLst>
                <a:path w="3984192" h="1697000">
                  <a:moveTo>
                    <a:pt x="3984192" y="271780"/>
                  </a:moveTo>
                  <a:lnTo>
                    <a:pt x="3984192" y="1697000"/>
                  </a:lnTo>
                  <a:lnTo>
                    <a:pt x="0" y="1697000"/>
                  </a:lnTo>
                  <a:lnTo>
                    <a:pt x="0" y="0"/>
                  </a:lnTo>
                  <a:lnTo>
                    <a:pt x="3712411" y="0"/>
                  </a:lnTo>
                  <a:close/>
                </a:path>
              </a:pathLst>
            </a:custGeom>
            <a:solidFill>
              <a:srgbClr val="303030"/>
            </a:solidFill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DB8BF7A5-9B55-4734-8E99-9BC6053F1614}"/>
                </a:ext>
              </a:extLst>
            </p:cNvPr>
            <p:cNvSpPr/>
            <p:nvPr/>
          </p:nvSpPr>
          <p:spPr>
            <a:xfrm>
              <a:off x="0" y="0"/>
              <a:ext cx="3996892" cy="1709700"/>
            </a:xfrm>
            <a:custGeom>
              <a:avLst/>
              <a:gdLst/>
              <a:ahLst/>
              <a:cxnLst/>
              <a:rect l="l" t="t" r="r" b="b"/>
              <a:pathLst>
                <a:path w="3996892" h="1709700">
                  <a:moveTo>
                    <a:pt x="3996892" y="1709700"/>
                  </a:moveTo>
                  <a:lnTo>
                    <a:pt x="0" y="1709700"/>
                  </a:lnTo>
                  <a:lnTo>
                    <a:pt x="0" y="0"/>
                  </a:lnTo>
                  <a:lnTo>
                    <a:pt x="3721302" y="0"/>
                  </a:lnTo>
                  <a:lnTo>
                    <a:pt x="3996892" y="275590"/>
                  </a:lnTo>
                  <a:cubicBezTo>
                    <a:pt x="3996892" y="275590"/>
                    <a:pt x="3996892" y="1709700"/>
                    <a:pt x="3996892" y="1709700"/>
                  </a:cubicBezTo>
                  <a:close/>
                  <a:moveTo>
                    <a:pt x="12700" y="1697000"/>
                  </a:moveTo>
                  <a:lnTo>
                    <a:pt x="3984192" y="1697000"/>
                  </a:lnTo>
                  <a:lnTo>
                    <a:pt x="3984192" y="280670"/>
                  </a:lnTo>
                  <a:lnTo>
                    <a:pt x="3716222" y="12700"/>
                  </a:lnTo>
                  <a:lnTo>
                    <a:pt x="12700" y="12700"/>
                  </a:lnTo>
                  <a:lnTo>
                    <a:pt x="12700" y="1697000"/>
                  </a:lnTo>
                  <a:close/>
                </a:path>
              </a:pathLst>
            </a:custGeom>
            <a:solidFill>
              <a:srgbClr val="212F3F"/>
            </a:solidFill>
          </p:spPr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439A5CE9-1518-436C-A43D-5D1A0EE5DCA9}"/>
              </a:ext>
            </a:extLst>
          </p:cNvPr>
          <p:cNvSpPr txBox="1"/>
          <p:nvPr/>
        </p:nvSpPr>
        <p:spPr>
          <a:xfrm>
            <a:off x="3730724" y="7574044"/>
            <a:ext cx="50322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Times New Roman" panose="02020603050405020304" pitchFamily="18" charset="0"/>
              </a:rPr>
              <a:t>BAŞARI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49E90833-19BB-4C11-A65C-D34BCEFF7A43}"/>
              </a:ext>
            </a:extLst>
          </p:cNvPr>
          <p:cNvSpPr txBox="1"/>
          <p:nvPr/>
        </p:nvSpPr>
        <p:spPr>
          <a:xfrm>
            <a:off x="3730724" y="6634328"/>
            <a:ext cx="841749" cy="75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0</a:t>
            </a: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4100" name="Picture 4" descr="Ücretsiz Profesyoneller Grubunun Yüksek Açılı çekimi Stok Fotoğraflar">
            <a:extLst>
              <a:ext uri="{FF2B5EF4-FFF2-40B4-BE49-F238E27FC236}">
                <a16:creationId xmlns:a16="http://schemas.microsoft.com/office/drawing/2014/main" id="{C376965A-0040-4561-A37E-17ED4DC7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211" y="-312041"/>
            <a:ext cx="8293063" cy="1177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86A35EA3-BEE1-4B9F-95B2-869491F174C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815107" y="849927"/>
            <a:ext cx="1362636" cy="1362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DAA5872-B6A0-43B7-929D-FD56B6372D2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848725" y="2894690"/>
            <a:ext cx="1295400" cy="12954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0D72EC1-48F6-43A2-8AEA-D95C9B9D584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1848725" y="4931466"/>
            <a:ext cx="1295400" cy="1295400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FCE33DA0-9A38-4A99-BFBC-77B79503E66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1754688" y="6874692"/>
            <a:ext cx="1210823" cy="1210823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4190C51E-287D-4396-9119-4F7BBA0719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1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6DB97AB-0097-F3D4-2693-B6FD58950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911" y="2598003"/>
            <a:ext cx="19164300" cy="10129957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503911" y="0"/>
            <a:ext cx="19295823" cy="2514600"/>
          </a:xfrm>
          <a:prstGeom prst="rect">
            <a:avLst/>
          </a:prstGeom>
          <a:solidFill>
            <a:srgbClr val="303030"/>
          </a:solidFill>
        </p:spPr>
      </p:sp>
      <p:sp>
        <p:nvSpPr>
          <p:cNvPr id="3" name="TextBox 3"/>
          <p:cNvSpPr txBox="1"/>
          <p:nvPr/>
        </p:nvSpPr>
        <p:spPr>
          <a:xfrm>
            <a:off x="1310335" y="883503"/>
            <a:ext cx="1217706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Mağaza Komisyonu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9DED6802-F480-4B0E-B8E3-5B1B79B53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  <p:sp>
        <p:nvSpPr>
          <p:cNvPr id="26" name="AutoShape 7">
            <a:extLst>
              <a:ext uri="{FF2B5EF4-FFF2-40B4-BE49-F238E27FC236}">
                <a16:creationId xmlns:a16="http://schemas.microsoft.com/office/drawing/2014/main" id="{6F82EE4A-73E2-43DB-AB6D-CE309B06E154}"/>
              </a:ext>
            </a:extLst>
          </p:cNvPr>
          <p:cNvSpPr/>
          <p:nvPr/>
        </p:nvSpPr>
        <p:spPr>
          <a:xfrm>
            <a:off x="-503911" y="2598003"/>
            <a:ext cx="19164300" cy="10601561"/>
          </a:xfrm>
          <a:prstGeom prst="rect">
            <a:avLst/>
          </a:prstGeom>
          <a:solidFill>
            <a:srgbClr val="303030">
              <a:alpha val="68627"/>
            </a:srgbClr>
          </a:solidFill>
        </p:spPr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2225647B-A56B-4F95-869A-83224F2802D7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28" name="Group 15">
              <a:extLst>
                <a:ext uri="{FF2B5EF4-FFF2-40B4-BE49-F238E27FC236}">
                  <a16:creationId xmlns:a16="http://schemas.microsoft.com/office/drawing/2014/main" id="{DC0480E7-337F-43CE-90A2-9453D0897632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4DC02FB9-1E09-4C46-9FD4-A2FEBA8E7CDF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7" name="AutoShape 17">
                <a:extLst>
                  <a:ext uri="{FF2B5EF4-FFF2-40B4-BE49-F238E27FC236}">
                    <a16:creationId xmlns:a16="http://schemas.microsoft.com/office/drawing/2014/main" id="{FBDABF74-7B8C-4208-B6EF-DFE32B0EF9AC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34" name="Picture 2" descr="Welltures Global APK for Android Download">
              <a:extLst>
                <a:ext uri="{FF2B5EF4-FFF2-40B4-BE49-F238E27FC236}">
                  <a16:creationId xmlns:a16="http://schemas.microsoft.com/office/drawing/2014/main" id="{81173587-D8BF-42D7-A05D-36AA55B49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 45">
            <a:extLst>
              <a:ext uri="{FF2B5EF4-FFF2-40B4-BE49-F238E27FC236}">
                <a16:creationId xmlns:a16="http://schemas.microsoft.com/office/drawing/2014/main" id="{9B3BA70B-4647-45E7-A096-B139F79F1CF3}"/>
              </a:ext>
            </a:extLst>
          </p:cNvPr>
          <p:cNvGrpSpPr/>
          <p:nvPr/>
        </p:nvGrpSpPr>
        <p:grpSpPr>
          <a:xfrm>
            <a:off x="7479824" y="2846189"/>
            <a:ext cx="3328352" cy="3448671"/>
            <a:chOff x="5109695" y="1208024"/>
            <a:chExt cx="1979083" cy="2050626"/>
          </a:xfrm>
          <a:solidFill>
            <a:srgbClr val="08A985"/>
          </a:solidFill>
        </p:grpSpPr>
        <p:sp>
          <p:nvSpPr>
            <p:cNvPr id="47" name="object 9">
              <a:extLst>
                <a:ext uri="{FF2B5EF4-FFF2-40B4-BE49-F238E27FC236}">
                  <a16:creationId xmlns:a16="http://schemas.microsoft.com/office/drawing/2014/main" id="{6617581C-09B6-4628-A979-E141D2BD2D02}"/>
                </a:ext>
              </a:extLst>
            </p:cNvPr>
            <p:cNvSpPr/>
            <p:nvPr/>
          </p:nvSpPr>
          <p:spPr>
            <a:xfrm>
              <a:off x="5109695" y="1208024"/>
              <a:ext cx="1979083" cy="1981200"/>
            </a:xfrm>
            <a:custGeom>
              <a:avLst/>
              <a:gdLst/>
              <a:ahLst/>
              <a:cxnLst/>
              <a:rect l="l" t="t" r="r" b="b"/>
              <a:pathLst>
                <a:path w="2968625" h="2971800">
                  <a:moveTo>
                    <a:pt x="1484665" y="0"/>
                  </a:moveTo>
                  <a:lnTo>
                    <a:pt x="1437024" y="3488"/>
                  </a:lnTo>
                  <a:lnTo>
                    <a:pt x="1390533" y="13152"/>
                  </a:lnTo>
                  <a:lnTo>
                    <a:pt x="1345025" y="27792"/>
                  </a:lnTo>
                  <a:lnTo>
                    <a:pt x="1300332" y="46207"/>
                  </a:lnTo>
                  <a:lnTo>
                    <a:pt x="1256287" y="67198"/>
                  </a:lnTo>
                  <a:lnTo>
                    <a:pt x="1212722" y="89565"/>
                  </a:lnTo>
                  <a:lnTo>
                    <a:pt x="1169470" y="112107"/>
                  </a:lnTo>
                  <a:lnTo>
                    <a:pt x="1126362" y="133624"/>
                  </a:lnTo>
                  <a:lnTo>
                    <a:pt x="1083232" y="152916"/>
                  </a:lnTo>
                  <a:lnTo>
                    <a:pt x="1039911" y="168783"/>
                  </a:lnTo>
                  <a:lnTo>
                    <a:pt x="993818" y="181023"/>
                  </a:lnTo>
                  <a:lnTo>
                    <a:pt x="946083" y="190321"/>
                  </a:lnTo>
                  <a:lnTo>
                    <a:pt x="897305" y="197720"/>
                  </a:lnTo>
                  <a:lnTo>
                    <a:pt x="799008" y="210994"/>
                  </a:lnTo>
                  <a:lnTo>
                    <a:pt x="750686" y="218956"/>
                  </a:lnTo>
                  <a:lnTo>
                    <a:pt x="703713" y="229191"/>
                  </a:lnTo>
                  <a:lnTo>
                    <a:pt x="658688" y="242743"/>
                  </a:lnTo>
                  <a:lnTo>
                    <a:pt x="616207" y="260656"/>
                  </a:lnTo>
                  <a:lnTo>
                    <a:pt x="576869" y="283972"/>
                  </a:lnTo>
                  <a:lnTo>
                    <a:pt x="541434" y="313057"/>
                  </a:lnTo>
                  <a:lnTo>
                    <a:pt x="510455" y="346621"/>
                  </a:lnTo>
                  <a:lnTo>
                    <a:pt x="483076" y="383794"/>
                  </a:lnTo>
                  <a:lnTo>
                    <a:pt x="458440" y="423706"/>
                  </a:lnTo>
                  <a:lnTo>
                    <a:pt x="435693" y="465486"/>
                  </a:lnTo>
                  <a:lnTo>
                    <a:pt x="392440" y="551171"/>
                  </a:lnTo>
                  <a:lnTo>
                    <a:pt x="370223" y="593335"/>
                  </a:lnTo>
                  <a:lnTo>
                    <a:pt x="346471" y="633887"/>
                  </a:lnTo>
                  <a:lnTo>
                    <a:pt x="320329" y="671957"/>
                  </a:lnTo>
                  <a:lnTo>
                    <a:pt x="290895" y="707290"/>
                  </a:lnTo>
                  <a:lnTo>
                    <a:pt x="258208" y="741253"/>
                  </a:lnTo>
                  <a:lnTo>
                    <a:pt x="223398" y="774369"/>
                  </a:lnTo>
                  <a:lnTo>
                    <a:pt x="151927" y="840168"/>
                  </a:lnTo>
                  <a:lnTo>
                    <a:pt x="117524" y="873902"/>
                  </a:lnTo>
                  <a:lnTo>
                    <a:pt x="85516" y="908893"/>
                  </a:lnTo>
                  <a:lnTo>
                    <a:pt x="57031" y="945667"/>
                  </a:lnTo>
                  <a:lnTo>
                    <a:pt x="33198" y="984750"/>
                  </a:lnTo>
                  <a:lnTo>
                    <a:pt x="15148" y="1026668"/>
                  </a:lnTo>
                  <a:lnTo>
                    <a:pt x="4592" y="1069255"/>
                  </a:lnTo>
                  <a:lnTo>
                    <a:pt x="243" y="1113137"/>
                  </a:lnTo>
                  <a:lnTo>
                    <a:pt x="901" y="1158106"/>
                  </a:lnTo>
                  <a:lnTo>
                    <a:pt x="5364" y="1203953"/>
                  </a:lnTo>
                  <a:lnTo>
                    <a:pt x="12433" y="1250473"/>
                  </a:lnTo>
                  <a:lnTo>
                    <a:pt x="29590" y="1344700"/>
                  </a:lnTo>
                  <a:lnTo>
                    <a:pt x="37277" y="1391993"/>
                  </a:lnTo>
                  <a:lnTo>
                    <a:pt x="42769" y="1439128"/>
                  </a:lnTo>
                  <a:lnTo>
                    <a:pt x="44866" y="1485900"/>
                  </a:lnTo>
                  <a:lnTo>
                    <a:pt x="42752" y="1532671"/>
                  </a:lnTo>
                  <a:lnTo>
                    <a:pt x="37216" y="1579806"/>
                  </a:lnTo>
                  <a:lnTo>
                    <a:pt x="29470" y="1627099"/>
                  </a:lnTo>
                  <a:lnTo>
                    <a:pt x="12195" y="1721326"/>
                  </a:lnTo>
                  <a:lnTo>
                    <a:pt x="5090" y="1767846"/>
                  </a:lnTo>
                  <a:lnTo>
                    <a:pt x="621" y="1813693"/>
                  </a:lnTo>
                  <a:lnTo>
                    <a:pt x="0" y="1858662"/>
                  </a:lnTo>
                  <a:lnTo>
                    <a:pt x="4438" y="1902544"/>
                  </a:lnTo>
                  <a:lnTo>
                    <a:pt x="15148" y="1945132"/>
                  </a:lnTo>
                  <a:lnTo>
                    <a:pt x="33043" y="1987049"/>
                  </a:lnTo>
                  <a:lnTo>
                    <a:pt x="56782" y="2026132"/>
                  </a:lnTo>
                  <a:lnTo>
                    <a:pt x="85219" y="2062906"/>
                  </a:lnTo>
                  <a:lnTo>
                    <a:pt x="117209" y="2097897"/>
                  </a:lnTo>
                  <a:lnTo>
                    <a:pt x="151610" y="2131631"/>
                  </a:lnTo>
                  <a:lnTo>
                    <a:pt x="223060" y="2197430"/>
                  </a:lnTo>
                  <a:lnTo>
                    <a:pt x="257822" y="2230546"/>
                  </a:lnTo>
                  <a:lnTo>
                    <a:pt x="290414" y="2264509"/>
                  </a:lnTo>
                  <a:lnTo>
                    <a:pt x="319694" y="2299843"/>
                  </a:lnTo>
                  <a:lnTo>
                    <a:pt x="345836" y="2337912"/>
                  </a:lnTo>
                  <a:lnTo>
                    <a:pt x="369588" y="2378464"/>
                  </a:lnTo>
                  <a:lnTo>
                    <a:pt x="391805" y="2420628"/>
                  </a:lnTo>
                  <a:lnTo>
                    <a:pt x="435058" y="2506313"/>
                  </a:lnTo>
                  <a:lnTo>
                    <a:pt x="457805" y="2548093"/>
                  </a:lnTo>
                  <a:lnTo>
                    <a:pt x="482441" y="2588005"/>
                  </a:lnTo>
                  <a:lnTo>
                    <a:pt x="509820" y="2625178"/>
                  </a:lnTo>
                  <a:lnTo>
                    <a:pt x="540799" y="2658742"/>
                  </a:lnTo>
                  <a:lnTo>
                    <a:pt x="576234" y="2687828"/>
                  </a:lnTo>
                  <a:lnTo>
                    <a:pt x="615558" y="2711143"/>
                  </a:lnTo>
                  <a:lnTo>
                    <a:pt x="658004" y="2729056"/>
                  </a:lnTo>
                  <a:lnTo>
                    <a:pt x="702982" y="2742608"/>
                  </a:lnTo>
                  <a:lnTo>
                    <a:pt x="749905" y="2752843"/>
                  </a:lnTo>
                  <a:lnTo>
                    <a:pt x="798182" y="2760805"/>
                  </a:lnTo>
                  <a:lnTo>
                    <a:pt x="896446" y="2774079"/>
                  </a:lnTo>
                  <a:lnTo>
                    <a:pt x="945253" y="2781478"/>
                  </a:lnTo>
                  <a:lnTo>
                    <a:pt x="993060" y="2790776"/>
                  </a:lnTo>
                  <a:lnTo>
                    <a:pt x="1039276" y="2803017"/>
                  </a:lnTo>
                  <a:lnTo>
                    <a:pt x="1082751" y="2818729"/>
                  </a:lnTo>
                  <a:lnTo>
                    <a:pt x="1125971" y="2837931"/>
                  </a:lnTo>
                  <a:lnTo>
                    <a:pt x="1169115" y="2859412"/>
                  </a:lnTo>
                  <a:lnTo>
                    <a:pt x="1212362" y="2881960"/>
                  </a:lnTo>
                  <a:lnTo>
                    <a:pt x="1255890" y="2904363"/>
                  </a:lnTo>
                  <a:lnTo>
                    <a:pt x="1299880" y="2925409"/>
                  </a:lnTo>
                  <a:lnTo>
                    <a:pt x="1344510" y="2943887"/>
                  </a:lnTo>
                  <a:lnTo>
                    <a:pt x="1389959" y="2958586"/>
                  </a:lnTo>
                  <a:lnTo>
                    <a:pt x="1436406" y="2968294"/>
                  </a:lnTo>
                  <a:lnTo>
                    <a:pt x="1484030" y="2971800"/>
                  </a:lnTo>
                  <a:lnTo>
                    <a:pt x="1531672" y="2968311"/>
                  </a:lnTo>
                  <a:lnTo>
                    <a:pt x="1578162" y="2958647"/>
                  </a:lnTo>
                  <a:lnTo>
                    <a:pt x="1623670" y="2944007"/>
                  </a:lnTo>
                  <a:lnTo>
                    <a:pt x="1668363" y="2925592"/>
                  </a:lnTo>
                  <a:lnTo>
                    <a:pt x="1712408" y="2904601"/>
                  </a:lnTo>
                  <a:lnTo>
                    <a:pt x="1755973" y="2882234"/>
                  </a:lnTo>
                  <a:lnTo>
                    <a:pt x="1799225" y="2859692"/>
                  </a:lnTo>
                  <a:lnTo>
                    <a:pt x="1842333" y="2838175"/>
                  </a:lnTo>
                  <a:lnTo>
                    <a:pt x="1885463" y="2818883"/>
                  </a:lnTo>
                  <a:lnTo>
                    <a:pt x="1928784" y="2803017"/>
                  </a:lnTo>
                  <a:lnTo>
                    <a:pt x="1974846" y="2790776"/>
                  </a:lnTo>
                  <a:lnTo>
                    <a:pt x="2022563" y="2781478"/>
                  </a:lnTo>
                  <a:lnTo>
                    <a:pt x="2071334" y="2774079"/>
                  </a:lnTo>
                  <a:lnTo>
                    <a:pt x="2169640" y="2760805"/>
                  </a:lnTo>
                  <a:lnTo>
                    <a:pt x="2217972" y="2752843"/>
                  </a:lnTo>
                  <a:lnTo>
                    <a:pt x="2264958" y="2742608"/>
                  </a:lnTo>
                  <a:lnTo>
                    <a:pt x="2309995" y="2729056"/>
                  </a:lnTo>
                  <a:lnTo>
                    <a:pt x="2352485" y="2711143"/>
                  </a:lnTo>
                  <a:lnTo>
                    <a:pt x="2391826" y="2687828"/>
                  </a:lnTo>
                  <a:lnTo>
                    <a:pt x="2427261" y="2658742"/>
                  </a:lnTo>
                  <a:lnTo>
                    <a:pt x="2458240" y="2625178"/>
                  </a:lnTo>
                  <a:lnTo>
                    <a:pt x="2485619" y="2588005"/>
                  </a:lnTo>
                  <a:lnTo>
                    <a:pt x="2510255" y="2548093"/>
                  </a:lnTo>
                  <a:lnTo>
                    <a:pt x="2533002" y="2506313"/>
                  </a:lnTo>
                  <a:lnTo>
                    <a:pt x="2576255" y="2420628"/>
                  </a:lnTo>
                  <a:lnTo>
                    <a:pt x="2598472" y="2378464"/>
                  </a:lnTo>
                  <a:lnTo>
                    <a:pt x="2622224" y="2337912"/>
                  </a:lnTo>
                  <a:lnTo>
                    <a:pt x="2648366" y="2299843"/>
                  </a:lnTo>
                  <a:lnTo>
                    <a:pt x="2677800" y="2264509"/>
                  </a:lnTo>
                  <a:lnTo>
                    <a:pt x="2710482" y="2230546"/>
                  </a:lnTo>
                  <a:lnTo>
                    <a:pt x="2745280" y="2197430"/>
                  </a:lnTo>
                  <a:lnTo>
                    <a:pt x="2816689" y="2131631"/>
                  </a:lnTo>
                  <a:lnTo>
                    <a:pt x="2851034" y="2097897"/>
                  </a:lnTo>
                  <a:lnTo>
                    <a:pt x="2882962" y="2062906"/>
                  </a:lnTo>
                  <a:lnTo>
                    <a:pt x="2911339" y="2026132"/>
                  </a:lnTo>
                  <a:lnTo>
                    <a:pt x="2935034" y="1987049"/>
                  </a:lnTo>
                  <a:lnTo>
                    <a:pt x="2952912" y="1945132"/>
                  </a:lnTo>
                  <a:lnTo>
                    <a:pt x="2963622" y="1902372"/>
                  </a:lnTo>
                  <a:lnTo>
                    <a:pt x="2968061" y="1858357"/>
                  </a:lnTo>
                  <a:lnTo>
                    <a:pt x="2967440" y="1813293"/>
                  </a:lnTo>
                  <a:lnTo>
                    <a:pt x="2962970" y="1767388"/>
                  </a:lnTo>
                  <a:lnTo>
                    <a:pt x="2955865" y="1720850"/>
                  </a:lnTo>
                  <a:lnTo>
                    <a:pt x="2938590" y="1626699"/>
                  </a:lnTo>
                  <a:lnTo>
                    <a:pt x="2930845" y="1579502"/>
                  </a:lnTo>
                  <a:lnTo>
                    <a:pt x="2925309" y="1532499"/>
                  </a:lnTo>
                  <a:lnTo>
                    <a:pt x="2923194" y="1485900"/>
                  </a:lnTo>
                  <a:lnTo>
                    <a:pt x="2925309" y="1439128"/>
                  </a:lnTo>
                  <a:lnTo>
                    <a:pt x="2930845" y="1391993"/>
                  </a:lnTo>
                  <a:lnTo>
                    <a:pt x="2938590" y="1344700"/>
                  </a:lnTo>
                  <a:lnTo>
                    <a:pt x="2955865" y="1250473"/>
                  </a:lnTo>
                  <a:lnTo>
                    <a:pt x="2962970" y="1203953"/>
                  </a:lnTo>
                  <a:lnTo>
                    <a:pt x="2967440" y="1158106"/>
                  </a:lnTo>
                  <a:lnTo>
                    <a:pt x="2968061" y="1113137"/>
                  </a:lnTo>
                  <a:lnTo>
                    <a:pt x="2963622" y="1069255"/>
                  </a:lnTo>
                  <a:lnTo>
                    <a:pt x="2952912" y="1026668"/>
                  </a:lnTo>
                  <a:lnTo>
                    <a:pt x="2935017" y="984750"/>
                  </a:lnTo>
                  <a:lnTo>
                    <a:pt x="2911278" y="945667"/>
                  </a:lnTo>
                  <a:lnTo>
                    <a:pt x="2882842" y="908893"/>
                  </a:lnTo>
                  <a:lnTo>
                    <a:pt x="2850851" y="873902"/>
                  </a:lnTo>
                  <a:lnTo>
                    <a:pt x="2816451" y="840168"/>
                  </a:lnTo>
                  <a:lnTo>
                    <a:pt x="2745000" y="774369"/>
                  </a:lnTo>
                  <a:lnTo>
                    <a:pt x="2710238" y="741253"/>
                  </a:lnTo>
                  <a:lnTo>
                    <a:pt x="2677646" y="707290"/>
                  </a:lnTo>
                  <a:lnTo>
                    <a:pt x="2648366" y="671957"/>
                  </a:lnTo>
                  <a:lnTo>
                    <a:pt x="2622224" y="633887"/>
                  </a:lnTo>
                  <a:lnTo>
                    <a:pt x="2598472" y="593335"/>
                  </a:lnTo>
                  <a:lnTo>
                    <a:pt x="2576255" y="551171"/>
                  </a:lnTo>
                  <a:lnTo>
                    <a:pt x="2533002" y="465486"/>
                  </a:lnTo>
                  <a:lnTo>
                    <a:pt x="2510255" y="423706"/>
                  </a:lnTo>
                  <a:lnTo>
                    <a:pt x="2485619" y="383794"/>
                  </a:lnTo>
                  <a:lnTo>
                    <a:pt x="2458240" y="346621"/>
                  </a:lnTo>
                  <a:lnTo>
                    <a:pt x="2427261" y="313057"/>
                  </a:lnTo>
                  <a:lnTo>
                    <a:pt x="2391826" y="283972"/>
                  </a:lnTo>
                  <a:lnTo>
                    <a:pt x="2352503" y="260796"/>
                  </a:lnTo>
                  <a:lnTo>
                    <a:pt x="2310060" y="242999"/>
                  </a:lnTo>
                  <a:lnTo>
                    <a:pt x="2265091" y="229535"/>
                  </a:lnTo>
                  <a:lnTo>
                    <a:pt x="2218188" y="219358"/>
                  </a:lnTo>
                  <a:lnTo>
                    <a:pt x="2169941" y="211423"/>
                  </a:lnTo>
                  <a:lnTo>
                    <a:pt x="2071789" y="198096"/>
                  </a:lnTo>
                  <a:lnTo>
                    <a:pt x="2023067" y="190613"/>
                  </a:lnTo>
                  <a:lnTo>
                    <a:pt x="1975371" y="181191"/>
                  </a:lnTo>
                  <a:lnTo>
                    <a:pt x="1929292" y="168783"/>
                  </a:lnTo>
                  <a:lnTo>
                    <a:pt x="1885851" y="153070"/>
                  </a:lnTo>
                  <a:lnTo>
                    <a:pt x="1842659" y="133868"/>
                  </a:lnTo>
                  <a:lnTo>
                    <a:pt x="1799536" y="112387"/>
                  </a:lnTo>
                  <a:lnTo>
                    <a:pt x="1756306" y="89839"/>
                  </a:lnTo>
                  <a:lnTo>
                    <a:pt x="1712789" y="67436"/>
                  </a:lnTo>
                  <a:lnTo>
                    <a:pt x="1668807" y="46390"/>
                  </a:lnTo>
                  <a:lnTo>
                    <a:pt x="1624182" y="27912"/>
                  </a:lnTo>
                  <a:lnTo>
                    <a:pt x="1578735" y="13213"/>
                  </a:lnTo>
                  <a:lnTo>
                    <a:pt x="1532289" y="3505"/>
                  </a:lnTo>
                  <a:lnTo>
                    <a:pt x="148466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820EBCC8-6138-4611-958D-189D6F955381}"/>
                </a:ext>
              </a:extLst>
            </p:cNvPr>
            <p:cNvSpPr/>
            <p:nvPr/>
          </p:nvSpPr>
          <p:spPr>
            <a:xfrm>
              <a:off x="5816626" y="2691383"/>
              <a:ext cx="565996" cy="567267"/>
            </a:xfrm>
            <a:custGeom>
              <a:avLst/>
              <a:gdLst/>
              <a:ahLst/>
              <a:cxnLst/>
              <a:rect l="l" t="t" r="r" b="b"/>
              <a:pathLst>
                <a:path w="848994" h="850900">
                  <a:moveTo>
                    <a:pt x="424519" y="0"/>
                  </a:moveTo>
                  <a:lnTo>
                    <a:pt x="391082" y="5701"/>
                  </a:lnTo>
                  <a:lnTo>
                    <a:pt x="359241" y="19224"/>
                  </a:lnTo>
                  <a:lnTo>
                    <a:pt x="328257" y="35200"/>
                  </a:lnTo>
                  <a:lnTo>
                    <a:pt x="297392" y="48260"/>
                  </a:lnTo>
                  <a:lnTo>
                    <a:pt x="263640" y="55562"/>
                  </a:lnTo>
                  <a:lnTo>
                    <a:pt x="228542" y="60388"/>
                  </a:lnTo>
                  <a:lnTo>
                    <a:pt x="194754" y="67405"/>
                  </a:lnTo>
                  <a:lnTo>
                    <a:pt x="164931" y="81279"/>
                  </a:lnTo>
                  <a:lnTo>
                    <a:pt x="141962" y="104392"/>
                  </a:lnTo>
                  <a:lnTo>
                    <a:pt x="124624" y="133207"/>
                  </a:lnTo>
                  <a:lnTo>
                    <a:pt x="109120" y="163808"/>
                  </a:lnTo>
                  <a:lnTo>
                    <a:pt x="91652" y="192277"/>
                  </a:lnTo>
                  <a:lnTo>
                    <a:pt x="68964" y="216884"/>
                  </a:lnTo>
                  <a:lnTo>
                    <a:pt x="43503" y="240442"/>
                  </a:lnTo>
                  <a:lnTo>
                    <a:pt x="20304" y="265287"/>
                  </a:lnTo>
                  <a:lnTo>
                    <a:pt x="4403" y="293750"/>
                  </a:lnTo>
                  <a:lnTo>
                    <a:pt x="53" y="324933"/>
                  </a:lnTo>
                  <a:lnTo>
                    <a:pt x="3609" y="357854"/>
                  </a:lnTo>
                  <a:lnTo>
                    <a:pt x="9689" y="391584"/>
                  </a:lnTo>
                  <a:lnTo>
                    <a:pt x="12912" y="425196"/>
                  </a:lnTo>
                  <a:lnTo>
                    <a:pt x="9671" y="458807"/>
                  </a:lnTo>
                  <a:lnTo>
                    <a:pt x="3561" y="492537"/>
                  </a:lnTo>
                  <a:lnTo>
                    <a:pt x="0" y="525458"/>
                  </a:lnTo>
                  <a:lnTo>
                    <a:pt x="4403" y="556640"/>
                  </a:lnTo>
                  <a:lnTo>
                    <a:pt x="20248" y="585104"/>
                  </a:lnTo>
                  <a:lnTo>
                    <a:pt x="43439" y="609949"/>
                  </a:lnTo>
                  <a:lnTo>
                    <a:pt x="68893" y="633507"/>
                  </a:lnTo>
                  <a:lnTo>
                    <a:pt x="91525" y="658113"/>
                  </a:lnTo>
                  <a:lnTo>
                    <a:pt x="108975" y="686583"/>
                  </a:lnTo>
                  <a:lnTo>
                    <a:pt x="124450" y="717184"/>
                  </a:lnTo>
                  <a:lnTo>
                    <a:pt x="141781" y="745999"/>
                  </a:lnTo>
                  <a:lnTo>
                    <a:pt x="164804" y="769112"/>
                  </a:lnTo>
                  <a:lnTo>
                    <a:pt x="194538" y="782986"/>
                  </a:lnTo>
                  <a:lnTo>
                    <a:pt x="228272" y="790003"/>
                  </a:lnTo>
                  <a:lnTo>
                    <a:pt x="263388" y="794829"/>
                  </a:lnTo>
                  <a:lnTo>
                    <a:pt x="297265" y="802132"/>
                  </a:lnTo>
                  <a:lnTo>
                    <a:pt x="328183" y="815137"/>
                  </a:lnTo>
                  <a:lnTo>
                    <a:pt x="359161" y="831119"/>
                  </a:lnTo>
                  <a:lnTo>
                    <a:pt x="390973" y="844673"/>
                  </a:lnTo>
                  <a:lnTo>
                    <a:pt x="424392" y="850391"/>
                  </a:lnTo>
                  <a:lnTo>
                    <a:pt x="457829" y="844690"/>
                  </a:lnTo>
                  <a:lnTo>
                    <a:pt x="489670" y="831167"/>
                  </a:lnTo>
                  <a:lnTo>
                    <a:pt x="520654" y="815191"/>
                  </a:lnTo>
                  <a:lnTo>
                    <a:pt x="551519" y="802132"/>
                  </a:lnTo>
                  <a:lnTo>
                    <a:pt x="585289" y="794829"/>
                  </a:lnTo>
                  <a:lnTo>
                    <a:pt x="620416" y="790003"/>
                  </a:lnTo>
                  <a:lnTo>
                    <a:pt x="654210" y="782986"/>
                  </a:lnTo>
                  <a:lnTo>
                    <a:pt x="683980" y="769112"/>
                  </a:lnTo>
                  <a:lnTo>
                    <a:pt x="707003" y="745999"/>
                  </a:lnTo>
                  <a:lnTo>
                    <a:pt x="724334" y="717184"/>
                  </a:lnTo>
                  <a:lnTo>
                    <a:pt x="739808" y="686583"/>
                  </a:lnTo>
                  <a:lnTo>
                    <a:pt x="757259" y="658113"/>
                  </a:lnTo>
                  <a:lnTo>
                    <a:pt x="779944" y="633507"/>
                  </a:lnTo>
                  <a:lnTo>
                    <a:pt x="805392" y="609949"/>
                  </a:lnTo>
                  <a:lnTo>
                    <a:pt x="828553" y="585104"/>
                  </a:lnTo>
                  <a:lnTo>
                    <a:pt x="844381" y="556640"/>
                  </a:lnTo>
                  <a:lnTo>
                    <a:pt x="848784" y="525387"/>
                  </a:lnTo>
                  <a:lnTo>
                    <a:pt x="845222" y="492442"/>
                  </a:lnTo>
                  <a:lnTo>
                    <a:pt x="839112" y="458735"/>
                  </a:lnTo>
                  <a:lnTo>
                    <a:pt x="835872" y="425196"/>
                  </a:lnTo>
                  <a:lnTo>
                    <a:pt x="839112" y="391584"/>
                  </a:lnTo>
                  <a:lnTo>
                    <a:pt x="845222" y="357854"/>
                  </a:lnTo>
                  <a:lnTo>
                    <a:pt x="848784" y="324933"/>
                  </a:lnTo>
                  <a:lnTo>
                    <a:pt x="844381" y="293750"/>
                  </a:lnTo>
                  <a:lnTo>
                    <a:pt x="828536" y="265287"/>
                  </a:lnTo>
                  <a:lnTo>
                    <a:pt x="805344" y="240442"/>
                  </a:lnTo>
                  <a:lnTo>
                    <a:pt x="779891" y="216884"/>
                  </a:lnTo>
                  <a:lnTo>
                    <a:pt x="757259" y="192277"/>
                  </a:lnTo>
                  <a:lnTo>
                    <a:pt x="739808" y="163808"/>
                  </a:lnTo>
                  <a:lnTo>
                    <a:pt x="724334" y="133207"/>
                  </a:lnTo>
                  <a:lnTo>
                    <a:pt x="707003" y="104392"/>
                  </a:lnTo>
                  <a:lnTo>
                    <a:pt x="683980" y="81279"/>
                  </a:lnTo>
                  <a:lnTo>
                    <a:pt x="654250" y="67476"/>
                  </a:lnTo>
                  <a:lnTo>
                    <a:pt x="620543" y="60483"/>
                  </a:lnTo>
                  <a:lnTo>
                    <a:pt x="585503" y="55633"/>
                  </a:lnTo>
                  <a:lnTo>
                    <a:pt x="551773" y="48260"/>
                  </a:lnTo>
                  <a:lnTo>
                    <a:pt x="520799" y="35254"/>
                  </a:lnTo>
                  <a:lnTo>
                    <a:pt x="489813" y="19272"/>
                  </a:lnTo>
                  <a:lnTo>
                    <a:pt x="457993" y="5718"/>
                  </a:lnTo>
                  <a:lnTo>
                    <a:pt x="42451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sp>
        <p:nvSpPr>
          <p:cNvPr id="49" name="object 11">
            <a:extLst>
              <a:ext uri="{FF2B5EF4-FFF2-40B4-BE49-F238E27FC236}">
                <a16:creationId xmlns:a16="http://schemas.microsoft.com/office/drawing/2014/main" id="{147A04F0-C8D4-4F95-A0A7-4C876B6D0492}"/>
              </a:ext>
            </a:extLst>
          </p:cNvPr>
          <p:cNvSpPr txBox="1">
            <a:spLocks/>
          </p:cNvSpPr>
          <p:nvPr/>
        </p:nvSpPr>
        <p:spPr>
          <a:xfrm>
            <a:off x="7855140" y="3767693"/>
            <a:ext cx="2503092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/>
            </a:defPPr>
            <a:lvl1pPr algn="ctr" defTabSz="914400" rtl="0" eaLnBrk="1" latinLnBrk="0" hangingPunct="1">
              <a:spcBef>
                <a:spcPct val="0"/>
              </a:spcBef>
              <a:buNone/>
              <a:defRPr kumimoji="0" sz="2933" b="1" i="0" u="none" strike="noStrike" kern="1200" cap="none" spc="0" normalizeH="0" baseline="0" noProof="0">
                <a:solidFill>
                  <a:schemeClr val="tx1"/>
                </a:solidFill>
                <a:uLnTx/>
                <a:uFillTx/>
                <a:latin typeface="Calibri" panose="020F0502020204030204"/>
                <a:ea typeface="+mj-ea"/>
                <a:cs typeface="Calibri"/>
                <a:sym typeface="Wingdings"/>
              </a:defRPr>
            </a:lvl1pPr>
          </a:lstStyle>
          <a:p>
            <a:pPr marL="8467">
              <a:spcBef>
                <a:spcPts val="90"/>
              </a:spcBef>
            </a:pPr>
            <a:r>
              <a:rPr lang="tr-TR" sz="6000" b="0" spc="8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</a:t>
            </a:r>
            <a:endParaRPr lang="tr-TR" sz="6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bject 13">
            <a:extLst>
              <a:ext uri="{FF2B5EF4-FFF2-40B4-BE49-F238E27FC236}">
                <a16:creationId xmlns:a16="http://schemas.microsoft.com/office/drawing/2014/main" id="{2F82C096-B40C-4972-89A8-B1F71C291257}"/>
              </a:ext>
            </a:extLst>
          </p:cNvPr>
          <p:cNvSpPr txBox="1"/>
          <p:nvPr/>
        </p:nvSpPr>
        <p:spPr>
          <a:xfrm>
            <a:off x="8121108" y="4588267"/>
            <a:ext cx="2045783" cy="1469633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sz="2000" spc="2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SATIŞ</a:t>
            </a:r>
            <a:r>
              <a:rPr sz="2000" spc="11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20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FİYATI</a:t>
            </a:r>
            <a:endParaRPr lang="tr-TR" sz="2000" spc="207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259"/>
              </a:spcBef>
            </a:pPr>
            <a:r>
              <a:rPr sz="2800" spc="3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bject 22">
            <a:extLst>
              <a:ext uri="{FF2B5EF4-FFF2-40B4-BE49-F238E27FC236}">
                <a16:creationId xmlns:a16="http://schemas.microsoft.com/office/drawing/2014/main" id="{AA86BCC1-F010-4FC9-9D82-6C3B5E11188F}"/>
              </a:ext>
            </a:extLst>
          </p:cNvPr>
          <p:cNvSpPr txBox="1"/>
          <p:nvPr/>
        </p:nvSpPr>
        <p:spPr>
          <a:xfrm>
            <a:off x="1028700" y="8462695"/>
            <a:ext cx="4838700" cy="353751"/>
          </a:xfrm>
          <a:prstGeom prst="rect">
            <a:avLst/>
          </a:prstGeom>
          <a:solidFill>
            <a:srgbClr val="EAE6E1">
              <a:alpha val="74900"/>
            </a:srgbClr>
          </a:solidFill>
        </p:spPr>
        <p:txBody>
          <a:bodyPr vert="horz" wrap="square" lIns="0" tIns="68580" rIns="0" bIns="0" rtlCol="0" anchor="ctr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109220">
              <a:lnSpc>
                <a:spcPct val="150000"/>
              </a:lnSpc>
              <a:spcBef>
                <a:spcPts val="540"/>
              </a:spcBef>
            </a:pPr>
            <a:r>
              <a:rPr sz="1400" b="1" spc="117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https://welltures.com/tr/network/?shop=684852</a:t>
            </a:r>
            <a:endParaRPr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bject 28">
            <a:extLst>
              <a:ext uri="{FF2B5EF4-FFF2-40B4-BE49-F238E27FC236}">
                <a16:creationId xmlns:a16="http://schemas.microsoft.com/office/drawing/2014/main" id="{13FF70EE-B851-44D2-A826-62EB1DBBDA4B}"/>
              </a:ext>
            </a:extLst>
          </p:cNvPr>
          <p:cNvSpPr txBox="1"/>
          <p:nvPr/>
        </p:nvSpPr>
        <p:spPr>
          <a:xfrm>
            <a:off x="1059180" y="7973358"/>
            <a:ext cx="4294462" cy="43943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800" b="1" spc="41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MAĞAZA</a:t>
            </a:r>
            <a:r>
              <a:rPr sz="2800" b="1" spc="253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353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LİNKİNİZ</a:t>
            </a:r>
            <a:endParaRPr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up 52">
            <a:extLst>
              <a:ext uri="{FF2B5EF4-FFF2-40B4-BE49-F238E27FC236}">
                <a16:creationId xmlns:a16="http://schemas.microsoft.com/office/drawing/2014/main" id="{B56FD8DD-BC2F-44A8-A7E2-839B87E98107}"/>
              </a:ext>
            </a:extLst>
          </p:cNvPr>
          <p:cNvGrpSpPr/>
          <p:nvPr/>
        </p:nvGrpSpPr>
        <p:grpSpPr>
          <a:xfrm>
            <a:off x="2095555" y="4298678"/>
            <a:ext cx="2704989" cy="3002243"/>
            <a:chOff x="2868932" y="3956304"/>
            <a:chExt cx="1146392" cy="1272370"/>
          </a:xfrm>
          <a:solidFill>
            <a:srgbClr val="08A985"/>
          </a:solidFill>
        </p:grpSpPr>
        <p:sp>
          <p:nvSpPr>
            <p:cNvPr id="54" name="object 20">
              <a:extLst>
                <a:ext uri="{FF2B5EF4-FFF2-40B4-BE49-F238E27FC236}">
                  <a16:creationId xmlns:a16="http://schemas.microsoft.com/office/drawing/2014/main" id="{8CC0B9B8-938A-4E68-A918-57400216CF72}"/>
                </a:ext>
              </a:extLst>
            </p:cNvPr>
            <p:cNvSpPr/>
            <p:nvPr/>
          </p:nvSpPr>
          <p:spPr>
            <a:xfrm>
              <a:off x="2868932" y="3956304"/>
              <a:ext cx="1096857" cy="1097280"/>
            </a:xfrm>
            <a:custGeom>
              <a:avLst/>
              <a:gdLst/>
              <a:ahLst/>
              <a:cxnLst/>
              <a:rect l="l" t="t" r="r" b="b"/>
              <a:pathLst>
                <a:path w="1645285" h="1645920">
                  <a:moveTo>
                    <a:pt x="822955" y="0"/>
                  </a:moveTo>
                  <a:lnTo>
                    <a:pt x="770740" y="7282"/>
                  </a:lnTo>
                  <a:lnTo>
                    <a:pt x="720732" y="25586"/>
                  </a:lnTo>
                  <a:lnTo>
                    <a:pt x="672180" y="49597"/>
                  </a:lnTo>
                  <a:lnTo>
                    <a:pt x="624336" y="73997"/>
                  </a:lnTo>
                  <a:lnTo>
                    <a:pt x="576448" y="93472"/>
                  </a:lnTo>
                  <a:lnTo>
                    <a:pt x="524420" y="105430"/>
                  </a:lnTo>
                  <a:lnTo>
                    <a:pt x="470081" y="113151"/>
                  </a:lnTo>
                  <a:lnTo>
                    <a:pt x="416090" y="121269"/>
                  </a:lnTo>
                  <a:lnTo>
                    <a:pt x="365104" y="134416"/>
                  </a:lnTo>
                  <a:lnTo>
                    <a:pt x="319781" y="157226"/>
                  </a:lnTo>
                  <a:lnTo>
                    <a:pt x="282970" y="191973"/>
                  </a:lnTo>
                  <a:lnTo>
                    <a:pt x="254132" y="234675"/>
                  </a:lnTo>
                  <a:lnTo>
                    <a:pt x="229475" y="281492"/>
                  </a:lnTo>
                  <a:lnTo>
                    <a:pt x="205209" y="328584"/>
                  </a:lnTo>
                  <a:lnTo>
                    <a:pt x="177541" y="372110"/>
                  </a:lnTo>
                  <a:lnTo>
                    <a:pt x="143111" y="410489"/>
                  </a:lnTo>
                  <a:lnTo>
                    <a:pt x="103969" y="447009"/>
                  </a:lnTo>
                  <a:lnTo>
                    <a:pt x="65125" y="483986"/>
                  </a:lnTo>
                  <a:lnTo>
                    <a:pt x="31591" y="523737"/>
                  </a:lnTo>
                  <a:lnTo>
                    <a:pt x="8377" y="568579"/>
                  </a:lnTo>
                  <a:lnTo>
                    <a:pt x="146" y="616492"/>
                  </a:lnTo>
                  <a:lnTo>
                    <a:pt x="2997" y="666807"/>
                  </a:lnTo>
                  <a:lnTo>
                    <a:pt x="11614" y="718604"/>
                  </a:lnTo>
                  <a:lnTo>
                    <a:pt x="20683" y="770962"/>
                  </a:lnTo>
                  <a:lnTo>
                    <a:pt x="24887" y="822960"/>
                  </a:lnTo>
                  <a:lnTo>
                    <a:pt x="20647" y="874957"/>
                  </a:lnTo>
                  <a:lnTo>
                    <a:pt x="11505" y="927315"/>
                  </a:lnTo>
                  <a:lnTo>
                    <a:pt x="2832" y="979112"/>
                  </a:lnTo>
                  <a:lnTo>
                    <a:pt x="0" y="1029427"/>
                  </a:lnTo>
                  <a:lnTo>
                    <a:pt x="8377" y="1077341"/>
                  </a:lnTo>
                  <a:lnTo>
                    <a:pt x="31491" y="1122182"/>
                  </a:lnTo>
                  <a:lnTo>
                    <a:pt x="64999" y="1161933"/>
                  </a:lnTo>
                  <a:lnTo>
                    <a:pt x="103841" y="1198910"/>
                  </a:lnTo>
                  <a:lnTo>
                    <a:pt x="142957" y="1235430"/>
                  </a:lnTo>
                  <a:lnTo>
                    <a:pt x="177287" y="1273810"/>
                  </a:lnTo>
                  <a:lnTo>
                    <a:pt x="204893" y="1317335"/>
                  </a:lnTo>
                  <a:lnTo>
                    <a:pt x="229122" y="1364427"/>
                  </a:lnTo>
                  <a:lnTo>
                    <a:pt x="253759" y="1411244"/>
                  </a:lnTo>
                  <a:lnTo>
                    <a:pt x="282590" y="1453946"/>
                  </a:lnTo>
                  <a:lnTo>
                    <a:pt x="319400" y="1488694"/>
                  </a:lnTo>
                  <a:lnTo>
                    <a:pt x="364748" y="1511503"/>
                  </a:lnTo>
                  <a:lnTo>
                    <a:pt x="415691" y="1524650"/>
                  </a:lnTo>
                  <a:lnTo>
                    <a:pt x="469627" y="1532768"/>
                  </a:lnTo>
                  <a:lnTo>
                    <a:pt x="523954" y="1540489"/>
                  </a:lnTo>
                  <a:lnTo>
                    <a:pt x="576067" y="1552448"/>
                  </a:lnTo>
                  <a:lnTo>
                    <a:pt x="624113" y="1571776"/>
                  </a:lnTo>
                  <a:lnTo>
                    <a:pt x="672000" y="1596158"/>
                  </a:lnTo>
                  <a:lnTo>
                    <a:pt x="720515" y="1620223"/>
                  </a:lnTo>
                  <a:lnTo>
                    <a:pt x="770444" y="1638600"/>
                  </a:lnTo>
                  <a:lnTo>
                    <a:pt x="822574" y="1645920"/>
                  </a:lnTo>
                  <a:lnTo>
                    <a:pt x="874741" y="1638637"/>
                  </a:lnTo>
                  <a:lnTo>
                    <a:pt x="924743" y="1620333"/>
                  </a:lnTo>
                  <a:lnTo>
                    <a:pt x="973313" y="1596322"/>
                  </a:lnTo>
                  <a:lnTo>
                    <a:pt x="1021182" y="1571922"/>
                  </a:lnTo>
                  <a:lnTo>
                    <a:pt x="1069081" y="1552448"/>
                  </a:lnTo>
                  <a:lnTo>
                    <a:pt x="1121049" y="1540489"/>
                  </a:lnTo>
                  <a:lnTo>
                    <a:pt x="1175357" y="1532768"/>
                  </a:lnTo>
                  <a:lnTo>
                    <a:pt x="1229348" y="1524650"/>
                  </a:lnTo>
                  <a:lnTo>
                    <a:pt x="1280365" y="1511503"/>
                  </a:lnTo>
                  <a:lnTo>
                    <a:pt x="1325748" y="1488694"/>
                  </a:lnTo>
                  <a:lnTo>
                    <a:pt x="1362559" y="1453946"/>
                  </a:lnTo>
                  <a:lnTo>
                    <a:pt x="1391390" y="1411244"/>
                  </a:lnTo>
                  <a:lnTo>
                    <a:pt x="1416027" y="1364427"/>
                  </a:lnTo>
                  <a:lnTo>
                    <a:pt x="1440256" y="1317335"/>
                  </a:lnTo>
                  <a:lnTo>
                    <a:pt x="1467861" y="1273810"/>
                  </a:lnTo>
                  <a:lnTo>
                    <a:pt x="1502290" y="1235430"/>
                  </a:lnTo>
                  <a:lnTo>
                    <a:pt x="1541418" y="1198910"/>
                  </a:lnTo>
                  <a:lnTo>
                    <a:pt x="1580223" y="1161933"/>
                  </a:lnTo>
                  <a:lnTo>
                    <a:pt x="1613682" y="1122182"/>
                  </a:lnTo>
                  <a:lnTo>
                    <a:pt x="1636771" y="1077341"/>
                  </a:lnTo>
                  <a:lnTo>
                    <a:pt x="1645149" y="1029256"/>
                  </a:lnTo>
                  <a:lnTo>
                    <a:pt x="1642317" y="978874"/>
                  </a:lnTo>
                  <a:lnTo>
                    <a:pt x="1633644" y="927095"/>
                  </a:lnTo>
                  <a:lnTo>
                    <a:pt x="1624502" y="874823"/>
                  </a:lnTo>
                  <a:lnTo>
                    <a:pt x="1620261" y="822960"/>
                  </a:lnTo>
                  <a:lnTo>
                    <a:pt x="1624502" y="770962"/>
                  </a:lnTo>
                  <a:lnTo>
                    <a:pt x="1633644" y="718604"/>
                  </a:lnTo>
                  <a:lnTo>
                    <a:pt x="1642317" y="666807"/>
                  </a:lnTo>
                  <a:lnTo>
                    <a:pt x="1645149" y="616492"/>
                  </a:lnTo>
                  <a:lnTo>
                    <a:pt x="1636771" y="568579"/>
                  </a:lnTo>
                  <a:lnTo>
                    <a:pt x="1613657" y="523737"/>
                  </a:lnTo>
                  <a:lnTo>
                    <a:pt x="1580150" y="483986"/>
                  </a:lnTo>
                  <a:lnTo>
                    <a:pt x="1541308" y="447009"/>
                  </a:lnTo>
                  <a:lnTo>
                    <a:pt x="1502192" y="410489"/>
                  </a:lnTo>
                  <a:lnTo>
                    <a:pt x="1467861" y="372110"/>
                  </a:lnTo>
                  <a:lnTo>
                    <a:pt x="1440256" y="328584"/>
                  </a:lnTo>
                  <a:lnTo>
                    <a:pt x="1416027" y="281492"/>
                  </a:lnTo>
                  <a:lnTo>
                    <a:pt x="1391390" y="234675"/>
                  </a:lnTo>
                  <a:lnTo>
                    <a:pt x="1362559" y="191973"/>
                  </a:lnTo>
                  <a:lnTo>
                    <a:pt x="1325748" y="157226"/>
                  </a:lnTo>
                  <a:lnTo>
                    <a:pt x="1280403" y="134587"/>
                  </a:lnTo>
                  <a:lnTo>
                    <a:pt x="1229474" y="121507"/>
                  </a:lnTo>
                  <a:lnTo>
                    <a:pt x="1175577" y="113371"/>
                  </a:lnTo>
                  <a:lnTo>
                    <a:pt x="1121325" y="105564"/>
                  </a:lnTo>
                  <a:lnTo>
                    <a:pt x="1069335" y="93472"/>
                  </a:lnTo>
                  <a:lnTo>
                    <a:pt x="1021352" y="74143"/>
                  </a:lnTo>
                  <a:lnTo>
                    <a:pt x="973502" y="49761"/>
                  </a:lnTo>
                  <a:lnTo>
                    <a:pt x="925007" y="25696"/>
                  </a:lnTo>
                  <a:lnTo>
                    <a:pt x="875084" y="7319"/>
                  </a:lnTo>
                  <a:lnTo>
                    <a:pt x="8229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55" name="object 21">
              <a:extLst>
                <a:ext uri="{FF2B5EF4-FFF2-40B4-BE49-F238E27FC236}">
                  <a16:creationId xmlns:a16="http://schemas.microsoft.com/office/drawing/2014/main" id="{7D37A240-CCF8-4BF3-B117-AA9F88AC2511}"/>
                </a:ext>
              </a:extLst>
            </p:cNvPr>
            <p:cNvSpPr/>
            <p:nvPr/>
          </p:nvSpPr>
          <p:spPr>
            <a:xfrm>
              <a:off x="3529761" y="4742687"/>
              <a:ext cx="485563" cy="485987"/>
            </a:xfrm>
            <a:custGeom>
              <a:avLst/>
              <a:gdLst/>
              <a:ahLst/>
              <a:cxnLst/>
              <a:rect l="l" t="t" r="r" b="b"/>
              <a:pathLst>
                <a:path w="728345" h="728979">
                  <a:moveTo>
                    <a:pt x="364097" y="0"/>
                  </a:moveTo>
                  <a:lnTo>
                    <a:pt x="335389" y="4879"/>
                  </a:lnTo>
                  <a:lnTo>
                    <a:pt x="308074" y="16462"/>
                  </a:lnTo>
                  <a:lnTo>
                    <a:pt x="281497" y="30164"/>
                  </a:lnTo>
                  <a:lnTo>
                    <a:pt x="255004" y="41402"/>
                  </a:lnTo>
                  <a:lnTo>
                    <a:pt x="226048" y="47593"/>
                  </a:lnTo>
                  <a:lnTo>
                    <a:pt x="195949" y="51689"/>
                  </a:lnTo>
                  <a:lnTo>
                    <a:pt x="166993" y="57689"/>
                  </a:lnTo>
                  <a:lnTo>
                    <a:pt x="141466" y="69596"/>
                  </a:lnTo>
                  <a:lnTo>
                    <a:pt x="121749" y="89423"/>
                  </a:lnTo>
                  <a:lnTo>
                    <a:pt x="106890" y="114109"/>
                  </a:lnTo>
                  <a:lnTo>
                    <a:pt x="93602" y="140319"/>
                  </a:lnTo>
                  <a:lnTo>
                    <a:pt x="78601" y="164719"/>
                  </a:lnTo>
                  <a:lnTo>
                    <a:pt x="59126" y="185795"/>
                  </a:lnTo>
                  <a:lnTo>
                    <a:pt x="37294" y="205978"/>
                  </a:lnTo>
                  <a:lnTo>
                    <a:pt x="17414" y="227280"/>
                  </a:lnTo>
                  <a:lnTo>
                    <a:pt x="3798" y="251714"/>
                  </a:lnTo>
                  <a:lnTo>
                    <a:pt x="53" y="278368"/>
                  </a:lnTo>
                  <a:lnTo>
                    <a:pt x="3083" y="306546"/>
                  </a:lnTo>
                  <a:lnTo>
                    <a:pt x="8280" y="335438"/>
                  </a:lnTo>
                  <a:lnTo>
                    <a:pt x="11037" y="364236"/>
                  </a:lnTo>
                  <a:lnTo>
                    <a:pt x="8262" y="393033"/>
                  </a:lnTo>
                  <a:lnTo>
                    <a:pt x="3036" y="421925"/>
                  </a:lnTo>
                  <a:lnTo>
                    <a:pt x="0" y="450103"/>
                  </a:lnTo>
                  <a:lnTo>
                    <a:pt x="3798" y="476758"/>
                  </a:lnTo>
                  <a:lnTo>
                    <a:pt x="17359" y="501191"/>
                  </a:lnTo>
                  <a:lnTo>
                    <a:pt x="37230" y="522493"/>
                  </a:lnTo>
                  <a:lnTo>
                    <a:pt x="59054" y="542676"/>
                  </a:lnTo>
                  <a:lnTo>
                    <a:pt x="78474" y="563753"/>
                  </a:lnTo>
                  <a:lnTo>
                    <a:pt x="93475" y="588152"/>
                  </a:lnTo>
                  <a:lnTo>
                    <a:pt x="106763" y="614362"/>
                  </a:lnTo>
                  <a:lnTo>
                    <a:pt x="121622" y="639048"/>
                  </a:lnTo>
                  <a:lnTo>
                    <a:pt x="141339" y="658876"/>
                  </a:lnTo>
                  <a:lnTo>
                    <a:pt x="166848" y="670782"/>
                  </a:lnTo>
                  <a:lnTo>
                    <a:pt x="195774" y="676783"/>
                  </a:lnTo>
                  <a:lnTo>
                    <a:pt x="225867" y="680878"/>
                  </a:lnTo>
                  <a:lnTo>
                    <a:pt x="254877" y="687070"/>
                  </a:lnTo>
                  <a:lnTo>
                    <a:pt x="281424" y="698200"/>
                  </a:lnTo>
                  <a:lnTo>
                    <a:pt x="307994" y="711914"/>
                  </a:lnTo>
                  <a:lnTo>
                    <a:pt x="335279" y="723556"/>
                  </a:lnTo>
                  <a:lnTo>
                    <a:pt x="363970" y="728472"/>
                  </a:lnTo>
                  <a:lnTo>
                    <a:pt x="392678" y="723592"/>
                  </a:lnTo>
                  <a:lnTo>
                    <a:pt x="419992" y="712009"/>
                  </a:lnTo>
                  <a:lnTo>
                    <a:pt x="446569" y="698307"/>
                  </a:lnTo>
                  <a:lnTo>
                    <a:pt x="473063" y="687070"/>
                  </a:lnTo>
                  <a:lnTo>
                    <a:pt x="502019" y="680878"/>
                  </a:lnTo>
                  <a:lnTo>
                    <a:pt x="532118" y="676783"/>
                  </a:lnTo>
                  <a:lnTo>
                    <a:pt x="561074" y="670782"/>
                  </a:lnTo>
                  <a:lnTo>
                    <a:pt x="586601" y="658876"/>
                  </a:lnTo>
                  <a:lnTo>
                    <a:pt x="606317" y="639048"/>
                  </a:lnTo>
                  <a:lnTo>
                    <a:pt x="621176" y="614362"/>
                  </a:lnTo>
                  <a:lnTo>
                    <a:pt x="634464" y="588152"/>
                  </a:lnTo>
                  <a:lnTo>
                    <a:pt x="649466" y="563753"/>
                  </a:lnTo>
                  <a:lnTo>
                    <a:pt x="668938" y="542676"/>
                  </a:lnTo>
                  <a:lnTo>
                    <a:pt x="690756" y="522493"/>
                  </a:lnTo>
                  <a:lnTo>
                    <a:pt x="710598" y="501191"/>
                  </a:lnTo>
                  <a:lnTo>
                    <a:pt x="724142" y="476758"/>
                  </a:lnTo>
                  <a:lnTo>
                    <a:pt x="727940" y="450032"/>
                  </a:lnTo>
                  <a:lnTo>
                    <a:pt x="724904" y="421830"/>
                  </a:lnTo>
                  <a:lnTo>
                    <a:pt x="719677" y="392961"/>
                  </a:lnTo>
                  <a:lnTo>
                    <a:pt x="716903" y="364236"/>
                  </a:lnTo>
                  <a:lnTo>
                    <a:pt x="719677" y="335438"/>
                  </a:lnTo>
                  <a:lnTo>
                    <a:pt x="724904" y="306546"/>
                  </a:lnTo>
                  <a:lnTo>
                    <a:pt x="727940" y="278368"/>
                  </a:lnTo>
                  <a:lnTo>
                    <a:pt x="724142" y="251714"/>
                  </a:lnTo>
                  <a:lnTo>
                    <a:pt x="710580" y="227280"/>
                  </a:lnTo>
                  <a:lnTo>
                    <a:pt x="690709" y="205978"/>
                  </a:lnTo>
                  <a:lnTo>
                    <a:pt x="668885" y="185795"/>
                  </a:lnTo>
                  <a:lnTo>
                    <a:pt x="649466" y="164719"/>
                  </a:lnTo>
                  <a:lnTo>
                    <a:pt x="634464" y="140319"/>
                  </a:lnTo>
                  <a:lnTo>
                    <a:pt x="621176" y="114109"/>
                  </a:lnTo>
                  <a:lnTo>
                    <a:pt x="606317" y="89423"/>
                  </a:lnTo>
                  <a:lnTo>
                    <a:pt x="586601" y="69596"/>
                  </a:lnTo>
                  <a:lnTo>
                    <a:pt x="561093" y="57814"/>
                  </a:lnTo>
                  <a:lnTo>
                    <a:pt x="532181" y="51831"/>
                  </a:lnTo>
                  <a:lnTo>
                    <a:pt x="502126" y="47682"/>
                  </a:lnTo>
                  <a:lnTo>
                    <a:pt x="473190" y="41402"/>
                  </a:lnTo>
                  <a:lnTo>
                    <a:pt x="446643" y="30271"/>
                  </a:lnTo>
                  <a:lnTo>
                    <a:pt x="420072" y="16557"/>
                  </a:lnTo>
                  <a:lnTo>
                    <a:pt x="392787" y="4915"/>
                  </a:lnTo>
                  <a:lnTo>
                    <a:pt x="36409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sp>
        <p:nvSpPr>
          <p:cNvPr id="56" name="object 23">
            <a:extLst>
              <a:ext uri="{FF2B5EF4-FFF2-40B4-BE49-F238E27FC236}">
                <a16:creationId xmlns:a16="http://schemas.microsoft.com/office/drawing/2014/main" id="{225A14A3-95D9-4CD5-B78C-7761AFD7E6C7}"/>
              </a:ext>
            </a:extLst>
          </p:cNvPr>
          <p:cNvSpPr txBox="1"/>
          <p:nvPr/>
        </p:nvSpPr>
        <p:spPr>
          <a:xfrm>
            <a:off x="2895600" y="4939240"/>
            <a:ext cx="1680380" cy="1956860"/>
          </a:xfrm>
          <a:prstGeom prst="rect">
            <a:avLst/>
          </a:prstGeom>
        </p:spPr>
        <p:txBody>
          <a:bodyPr vert="horz" wrap="square" lIns="0" tIns="188383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8467">
              <a:lnSpc>
                <a:spcPct val="150000"/>
              </a:lnSpc>
              <a:spcBef>
                <a:spcPts val="1483"/>
              </a:spcBef>
            </a:pPr>
            <a:r>
              <a:rPr lang="tr-TR" sz="4800" b="1" spc="4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sz="4800" b="1" spc="4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387" algn="r">
              <a:lnSpc>
                <a:spcPct val="150000"/>
              </a:lnSpc>
              <a:spcBef>
                <a:spcPts val="720"/>
              </a:spcBef>
            </a:pPr>
            <a:r>
              <a:rPr sz="2800" b="1" spc="2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up 56">
            <a:extLst>
              <a:ext uri="{FF2B5EF4-FFF2-40B4-BE49-F238E27FC236}">
                <a16:creationId xmlns:a16="http://schemas.microsoft.com/office/drawing/2014/main" id="{65A00359-1765-4E10-AC32-D7BEDF7A73AB}"/>
              </a:ext>
            </a:extLst>
          </p:cNvPr>
          <p:cNvGrpSpPr/>
          <p:nvPr/>
        </p:nvGrpSpPr>
        <p:grpSpPr>
          <a:xfrm>
            <a:off x="13487456" y="4291209"/>
            <a:ext cx="2704989" cy="3002243"/>
            <a:chOff x="2868932" y="3956304"/>
            <a:chExt cx="1146392" cy="1272370"/>
          </a:xfrm>
          <a:solidFill>
            <a:srgbClr val="08A985"/>
          </a:solidFill>
        </p:grpSpPr>
        <p:sp>
          <p:nvSpPr>
            <p:cNvPr id="58" name="object 20">
              <a:extLst>
                <a:ext uri="{FF2B5EF4-FFF2-40B4-BE49-F238E27FC236}">
                  <a16:creationId xmlns:a16="http://schemas.microsoft.com/office/drawing/2014/main" id="{3B366DD8-196B-4EAD-825A-DFEBAEB8CDA7}"/>
                </a:ext>
              </a:extLst>
            </p:cNvPr>
            <p:cNvSpPr/>
            <p:nvPr/>
          </p:nvSpPr>
          <p:spPr>
            <a:xfrm>
              <a:off x="2868932" y="3956304"/>
              <a:ext cx="1096857" cy="1097280"/>
            </a:xfrm>
            <a:custGeom>
              <a:avLst/>
              <a:gdLst/>
              <a:ahLst/>
              <a:cxnLst/>
              <a:rect l="l" t="t" r="r" b="b"/>
              <a:pathLst>
                <a:path w="1645285" h="1645920">
                  <a:moveTo>
                    <a:pt x="822955" y="0"/>
                  </a:moveTo>
                  <a:lnTo>
                    <a:pt x="770740" y="7282"/>
                  </a:lnTo>
                  <a:lnTo>
                    <a:pt x="720732" y="25586"/>
                  </a:lnTo>
                  <a:lnTo>
                    <a:pt x="672180" y="49597"/>
                  </a:lnTo>
                  <a:lnTo>
                    <a:pt x="624336" y="73997"/>
                  </a:lnTo>
                  <a:lnTo>
                    <a:pt x="576448" y="93472"/>
                  </a:lnTo>
                  <a:lnTo>
                    <a:pt x="524420" y="105430"/>
                  </a:lnTo>
                  <a:lnTo>
                    <a:pt x="470081" y="113151"/>
                  </a:lnTo>
                  <a:lnTo>
                    <a:pt x="416090" y="121269"/>
                  </a:lnTo>
                  <a:lnTo>
                    <a:pt x="365104" y="134416"/>
                  </a:lnTo>
                  <a:lnTo>
                    <a:pt x="319781" y="157226"/>
                  </a:lnTo>
                  <a:lnTo>
                    <a:pt x="282970" y="191973"/>
                  </a:lnTo>
                  <a:lnTo>
                    <a:pt x="254132" y="234675"/>
                  </a:lnTo>
                  <a:lnTo>
                    <a:pt x="229475" y="281492"/>
                  </a:lnTo>
                  <a:lnTo>
                    <a:pt x="205209" y="328584"/>
                  </a:lnTo>
                  <a:lnTo>
                    <a:pt x="177541" y="372110"/>
                  </a:lnTo>
                  <a:lnTo>
                    <a:pt x="143111" y="410489"/>
                  </a:lnTo>
                  <a:lnTo>
                    <a:pt x="103969" y="447009"/>
                  </a:lnTo>
                  <a:lnTo>
                    <a:pt x="65125" y="483986"/>
                  </a:lnTo>
                  <a:lnTo>
                    <a:pt x="31591" y="523737"/>
                  </a:lnTo>
                  <a:lnTo>
                    <a:pt x="8377" y="568579"/>
                  </a:lnTo>
                  <a:lnTo>
                    <a:pt x="146" y="616492"/>
                  </a:lnTo>
                  <a:lnTo>
                    <a:pt x="2997" y="666807"/>
                  </a:lnTo>
                  <a:lnTo>
                    <a:pt x="11614" y="718604"/>
                  </a:lnTo>
                  <a:lnTo>
                    <a:pt x="20683" y="770962"/>
                  </a:lnTo>
                  <a:lnTo>
                    <a:pt x="24887" y="822960"/>
                  </a:lnTo>
                  <a:lnTo>
                    <a:pt x="20647" y="874957"/>
                  </a:lnTo>
                  <a:lnTo>
                    <a:pt x="11505" y="927315"/>
                  </a:lnTo>
                  <a:lnTo>
                    <a:pt x="2832" y="979112"/>
                  </a:lnTo>
                  <a:lnTo>
                    <a:pt x="0" y="1029427"/>
                  </a:lnTo>
                  <a:lnTo>
                    <a:pt x="8377" y="1077341"/>
                  </a:lnTo>
                  <a:lnTo>
                    <a:pt x="31491" y="1122182"/>
                  </a:lnTo>
                  <a:lnTo>
                    <a:pt x="64999" y="1161933"/>
                  </a:lnTo>
                  <a:lnTo>
                    <a:pt x="103841" y="1198910"/>
                  </a:lnTo>
                  <a:lnTo>
                    <a:pt x="142957" y="1235430"/>
                  </a:lnTo>
                  <a:lnTo>
                    <a:pt x="177287" y="1273810"/>
                  </a:lnTo>
                  <a:lnTo>
                    <a:pt x="204893" y="1317335"/>
                  </a:lnTo>
                  <a:lnTo>
                    <a:pt x="229122" y="1364427"/>
                  </a:lnTo>
                  <a:lnTo>
                    <a:pt x="253759" y="1411244"/>
                  </a:lnTo>
                  <a:lnTo>
                    <a:pt x="282590" y="1453946"/>
                  </a:lnTo>
                  <a:lnTo>
                    <a:pt x="319400" y="1488694"/>
                  </a:lnTo>
                  <a:lnTo>
                    <a:pt x="364748" y="1511503"/>
                  </a:lnTo>
                  <a:lnTo>
                    <a:pt x="415691" y="1524650"/>
                  </a:lnTo>
                  <a:lnTo>
                    <a:pt x="469627" y="1532768"/>
                  </a:lnTo>
                  <a:lnTo>
                    <a:pt x="523954" y="1540489"/>
                  </a:lnTo>
                  <a:lnTo>
                    <a:pt x="576067" y="1552448"/>
                  </a:lnTo>
                  <a:lnTo>
                    <a:pt x="624113" y="1571776"/>
                  </a:lnTo>
                  <a:lnTo>
                    <a:pt x="672000" y="1596158"/>
                  </a:lnTo>
                  <a:lnTo>
                    <a:pt x="720515" y="1620223"/>
                  </a:lnTo>
                  <a:lnTo>
                    <a:pt x="770444" y="1638600"/>
                  </a:lnTo>
                  <a:lnTo>
                    <a:pt x="822574" y="1645920"/>
                  </a:lnTo>
                  <a:lnTo>
                    <a:pt x="874741" y="1638637"/>
                  </a:lnTo>
                  <a:lnTo>
                    <a:pt x="924743" y="1620333"/>
                  </a:lnTo>
                  <a:lnTo>
                    <a:pt x="973313" y="1596322"/>
                  </a:lnTo>
                  <a:lnTo>
                    <a:pt x="1021182" y="1571922"/>
                  </a:lnTo>
                  <a:lnTo>
                    <a:pt x="1069081" y="1552448"/>
                  </a:lnTo>
                  <a:lnTo>
                    <a:pt x="1121049" y="1540489"/>
                  </a:lnTo>
                  <a:lnTo>
                    <a:pt x="1175357" y="1532768"/>
                  </a:lnTo>
                  <a:lnTo>
                    <a:pt x="1229348" y="1524650"/>
                  </a:lnTo>
                  <a:lnTo>
                    <a:pt x="1280365" y="1511503"/>
                  </a:lnTo>
                  <a:lnTo>
                    <a:pt x="1325748" y="1488694"/>
                  </a:lnTo>
                  <a:lnTo>
                    <a:pt x="1362559" y="1453946"/>
                  </a:lnTo>
                  <a:lnTo>
                    <a:pt x="1391390" y="1411244"/>
                  </a:lnTo>
                  <a:lnTo>
                    <a:pt x="1416027" y="1364427"/>
                  </a:lnTo>
                  <a:lnTo>
                    <a:pt x="1440256" y="1317335"/>
                  </a:lnTo>
                  <a:lnTo>
                    <a:pt x="1467861" y="1273810"/>
                  </a:lnTo>
                  <a:lnTo>
                    <a:pt x="1502290" y="1235430"/>
                  </a:lnTo>
                  <a:lnTo>
                    <a:pt x="1541418" y="1198910"/>
                  </a:lnTo>
                  <a:lnTo>
                    <a:pt x="1580223" y="1161933"/>
                  </a:lnTo>
                  <a:lnTo>
                    <a:pt x="1613682" y="1122182"/>
                  </a:lnTo>
                  <a:lnTo>
                    <a:pt x="1636771" y="1077341"/>
                  </a:lnTo>
                  <a:lnTo>
                    <a:pt x="1645149" y="1029256"/>
                  </a:lnTo>
                  <a:lnTo>
                    <a:pt x="1642317" y="978874"/>
                  </a:lnTo>
                  <a:lnTo>
                    <a:pt x="1633644" y="927095"/>
                  </a:lnTo>
                  <a:lnTo>
                    <a:pt x="1624502" y="874823"/>
                  </a:lnTo>
                  <a:lnTo>
                    <a:pt x="1620261" y="822960"/>
                  </a:lnTo>
                  <a:lnTo>
                    <a:pt x="1624502" y="770962"/>
                  </a:lnTo>
                  <a:lnTo>
                    <a:pt x="1633644" y="718604"/>
                  </a:lnTo>
                  <a:lnTo>
                    <a:pt x="1642317" y="666807"/>
                  </a:lnTo>
                  <a:lnTo>
                    <a:pt x="1645149" y="616492"/>
                  </a:lnTo>
                  <a:lnTo>
                    <a:pt x="1636771" y="568579"/>
                  </a:lnTo>
                  <a:lnTo>
                    <a:pt x="1613657" y="523737"/>
                  </a:lnTo>
                  <a:lnTo>
                    <a:pt x="1580150" y="483986"/>
                  </a:lnTo>
                  <a:lnTo>
                    <a:pt x="1541308" y="447009"/>
                  </a:lnTo>
                  <a:lnTo>
                    <a:pt x="1502192" y="410489"/>
                  </a:lnTo>
                  <a:lnTo>
                    <a:pt x="1467861" y="372110"/>
                  </a:lnTo>
                  <a:lnTo>
                    <a:pt x="1440256" y="328584"/>
                  </a:lnTo>
                  <a:lnTo>
                    <a:pt x="1416027" y="281492"/>
                  </a:lnTo>
                  <a:lnTo>
                    <a:pt x="1391390" y="234675"/>
                  </a:lnTo>
                  <a:lnTo>
                    <a:pt x="1362559" y="191973"/>
                  </a:lnTo>
                  <a:lnTo>
                    <a:pt x="1325748" y="157226"/>
                  </a:lnTo>
                  <a:lnTo>
                    <a:pt x="1280403" y="134587"/>
                  </a:lnTo>
                  <a:lnTo>
                    <a:pt x="1229474" y="121507"/>
                  </a:lnTo>
                  <a:lnTo>
                    <a:pt x="1175577" y="113371"/>
                  </a:lnTo>
                  <a:lnTo>
                    <a:pt x="1121325" y="105564"/>
                  </a:lnTo>
                  <a:lnTo>
                    <a:pt x="1069335" y="93472"/>
                  </a:lnTo>
                  <a:lnTo>
                    <a:pt x="1021352" y="74143"/>
                  </a:lnTo>
                  <a:lnTo>
                    <a:pt x="973502" y="49761"/>
                  </a:lnTo>
                  <a:lnTo>
                    <a:pt x="925007" y="25696"/>
                  </a:lnTo>
                  <a:lnTo>
                    <a:pt x="875084" y="7319"/>
                  </a:lnTo>
                  <a:lnTo>
                    <a:pt x="82295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 dirty="0"/>
            </a:p>
          </p:txBody>
        </p:sp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A42E91E9-01D0-44FB-9A61-600BBC31C3AB}"/>
                </a:ext>
              </a:extLst>
            </p:cNvPr>
            <p:cNvSpPr/>
            <p:nvPr/>
          </p:nvSpPr>
          <p:spPr>
            <a:xfrm>
              <a:off x="3529761" y="4742687"/>
              <a:ext cx="485563" cy="485987"/>
            </a:xfrm>
            <a:custGeom>
              <a:avLst/>
              <a:gdLst/>
              <a:ahLst/>
              <a:cxnLst/>
              <a:rect l="l" t="t" r="r" b="b"/>
              <a:pathLst>
                <a:path w="728345" h="728979">
                  <a:moveTo>
                    <a:pt x="364097" y="0"/>
                  </a:moveTo>
                  <a:lnTo>
                    <a:pt x="335389" y="4879"/>
                  </a:lnTo>
                  <a:lnTo>
                    <a:pt x="308074" y="16462"/>
                  </a:lnTo>
                  <a:lnTo>
                    <a:pt x="281497" y="30164"/>
                  </a:lnTo>
                  <a:lnTo>
                    <a:pt x="255004" y="41402"/>
                  </a:lnTo>
                  <a:lnTo>
                    <a:pt x="226048" y="47593"/>
                  </a:lnTo>
                  <a:lnTo>
                    <a:pt x="195949" y="51689"/>
                  </a:lnTo>
                  <a:lnTo>
                    <a:pt x="166993" y="57689"/>
                  </a:lnTo>
                  <a:lnTo>
                    <a:pt x="141466" y="69596"/>
                  </a:lnTo>
                  <a:lnTo>
                    <a:pt x="121749" y="89423"/>
                  </a:lnTo>
                  <a:lnTo>
                    <a:pt x="106890" y="114109"/>
                  </a:lnTo>
                  <a:lnTo>
                    <a:pt x="93602" y="140319"/>
                  </a:lnTo>
                  <a:lnTo>
                    <a:pt x="78601" y="164719"/>
                  </a:lnTo>
                  <a:lnTo>
                    <a:pt x="59126" y="185795"/>
                  </a:lnTo>
                  <a:lnTo>
                    <a:pt x="37294" y="205978"/>
                  </a:lnTo>
                  <a:lnTo>
                    <a:pt x="17414" y="227280"/>
                  </a:lnTo>
                  <a:lnTo>
                    <a:pt x="3798" y="251714"/>
                  </a:lnTo>
                  <a:lnTo>
                    <a:pt x="53" y="278368"/>
                  </a:lnTo>
                  <a:lnTo>
                    <a:pt x="3083" y="306546"/>
                  </a:lnTo>
                  <a:lnTo>
                    <a:pt x="8280" y="335438"/>
                  </a:lnTo>
                  <a:lnTo>
                    <a:pt x="11037" y="364236"/>
                  </a:lnTo>
                  <a:lnTo>
                    <a:pt x="8262" y="393033"/>
                  </a:lnTo>
                  <a:lnTo>
                    <a:pt x="3036" y="421925"/>
                  </a:lnTo>
                  <a:lnTo>
                    <a:pt x="0" y="450103"/>
                  </a:lnTo>
                  <a:lnTo>
                    <a:pt x="3798" y="476758"/>
                  </a:lnTo>
                  <a:lnTo>
                    <a:pt x="17359" y="501191"/>
                  </a:lnTo>
                  <a:lnTo>
                    <a:pt x="37230" y="522493"/>
                  </a:lnTo>
                  <a:lnTo>
                    <a:pt x="59054" y="542676"/>
                  </a:lnTo>
                  <a:lnTo>
                    <a:pt x="78474" y="563753"/>
                  </a:lnTo>
                  <a:lnTo>
                    <a:pt x="93475" y="588152"/>
                  </a:lnTo>
                  <a:lnTo>
                    <a:pt x="106763" y="614362"/>
                  </a:lnTo>
                  <a:lnTo>
                    <a:pt x="121622" y="639048"/>
                  </a:lnTo>
                  <a:lnTo>
                    <a:pt x="141339" y="658876"/>
                  </a:lnTo>
                  <a:lnTo>
                    <a:pt x="166848" y="670782"/>
                  </a:lnTo>
                  <a:lnTo>
                    <a:pt x="195774" y="676783"/>
                  </a:lnTo>
                  <a:lnTo>
                    <a:pt x="225867" y="680878"/>
                  </a:lnTo>
                  <a:lnTo>
                    <a:pt x="254877" y="687070"/>
                  </a:lnTo>
                  <a:lnTo>
                    <a:pt x="281424" y="698200"/>
                  </a:lnTo>
                  <a:lnTo>
                    <a:pt x="307994" y="711914"/>
                  </a:lnTo>
                  <a:lnTo>
                    <a:pt x="335279" y="723556"/>
                  </a:lnTo>
                  <a:lnTo>
                    <a:pt x="363970" y="728472"/>
                  </a:lnTo>
                  <a:lnTo>
                    <a:pt x="392678" y="723592"/>
                  </a:lnTo>
                  <a:lnTo>
                    <a:pt x="419992" y="712009"/>
                  </a:lnTo>
                  <a:lnTo>
                    <a:pt x="446569" y="698307"/>
                  </a:lnTo>
                  <a:lnTo>
                    <a:pt x="473063" y="687070"/>
                  </a:lnTo>
                  <a:lnTo>
                    <a:pt x="502019" y="680878"/>
                  </a:lnTo>
                  <a:lnTo>
                    <a:pt x="532118" y="676783"/>
                  </a:lnTo>
                  <a:lnTo>
                    <a:pt x="561074" y="670782"/>
                  </a:lnTo>
                  <a:lnTo>
                    <a:pt x="586601" y="658876"/>
                  </a:lnTo>
                  <a:lnTo>
                    <a:pt x="606317" y="639048"/>
                  </a:lnTo>
                  <a:lnTo>
                    <a:pt x="621176" y="614362"/>
                  </a:lnTo>
                  <a:lnTo>
                    <a:pt x="634464" y="588152"/>
                  </a:lnTo>
                  <a:lnTo>
                    <a:pt x="649466" y="563753"/>
                  </a:lnTo>
                  <a:lnTo>
                    <a:pt x="668938" y="542676"/>
                  </a:lnTo>
                  <a:lnTo>
                    <a:pt x="690756" y="522493"/>
                  </a:lnTo>
                  <a:lnTo>
                    <a:pt x="710598" y="501191"/>
                  </a:lnTo>
                  <a:lnTo>
                    <a:pt x="724142" y="476758"/>
                  </a:lnTo>
                  <a:lnTo>
                    <a:pt x="727940" y="450032"/>
                  </a:lnTo>
                  <a:lnTo>
                    <a:pt x="724904" y="421830"/>
                  </a:lnTo>
                  <a:lnTo>
                    <a:pt x="719677" y="392961"/>
                  </a:lnTo>
                  <a:lnTo>
                    <a:pt x="716903" y="364236"/>
                  </a:lnTo>
                  <a:lnTo>
                    <a:pt x="719677" y="335438"/>
                  </a:lnTo>
                  <a:lnTo>
                    <a:pt x="724904" y="306546"/>
                  </a:lnTo>
                  <a:lnTo>
                    <a:pt x="727940" y="278368"/>
                  </a:lnTo>
                  <a:lnTo>
                    <a:pt x="724142" y="251714"/>
                  </a:lnTo>
                  <a:lnTo>
                    <a:pt x="710580" y="227280"/>
                  </a:lnTo>
                  <a:lnTo>
                    <a:pt x="690709" y="205978"/>
                  </a:lnTo>
                  <a:lnTo>
                    <a:pt x="668885" y="185795"/>
                  </a:lnTo>
                  <a:lnTo>
                    <a:pt x="649466" y="164719"/>
                  </a:lnTo>
                  <a:lnTo>
                    <a:pt x="634464" y="140319"/>
                  </a:lnTo>
                  <a:lnTo>
                    <a:pt x="621176" y="114109"/>
                  </a:lnTo>
                  <a:lnTo>
                    <a:pt x="606317" y="89423"/>
                  </a:lnTo>
                  <a:lnTo>
                    <a:pt x="586601" y="69596"/>
                  </a:lnTo>
                  <a:lnTo>
                    <a:pt x="561093" y="57814"/>
                  </a:lnTo>
                  <a:lnTo>
                    <a:pt x="532181" y="51831"/>
                  </a:lnTo>
                  <a:lnTo>
                    <a:pt x="502126" y="47682"/>
                  </a:lnTo>
                  <a:lnTo>
                    <a:pt x="473190" y="41402"/>
                  </a:lnTo>
                  <a:lnTo>
                    <a:pt x="446643" y="30271"/>
                  </a:lnTo>
                  <a:lnTo>
                    <a:pt x="420072" y="16557"/>
                  </a:lnTo>
                  <a:lnTo>
                    <a:pt x="392787" y="4915"/>
                  </a:lnTo>
                  <a:lnTo>
                    <a:pt x="36409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  <p:sp>
        <p:nvSpPr>
          <p:cNvPr id="60" name="object 23">
            <a:extLst>
              <a:ext uri="{FF2B5EF4-FFF2-40B4-BE49-F238E27FC236}">
                <a16:creationId xmlns:a16="http://schemas.microsoft.com/office/drawing/2014/main" id="{A38D6055-C17A-4E44-8A67-DEFCAE784A6B}"/>
              </a:ext>
            </a:extLst>
          </p:cNvPr>
          <p:cNvSpPr txBox="1"/>
          <p:nvPr/>
        </p:nvSpPr>
        <p:spPr>
          <a:xfrm>
            <a:off x="14304937" y="4943402"/>
            <a:ext cx="1680380" cy="1956860"/>
          </a:xfrm>
          <a:prstGeom prst="rect">
            <a:avLst/>
          </a:prstGeom>
        </p:spPr>
        <p:txBody>
          <a:bodyPr vert="horz" wrap="square" lIns="0" tIns="188383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marL="8467">
              <a:lnSpc>
                <a:spcPct val="150000"/>
              </a:lnSpc>
              <a:spcBef>
                <a:spcPts val="1483"/>
              </a:spcBef>
            </a:pPr>
            <a:r>
              <a:rPr lang="tr-TR" sz="4800" b="1" spc="4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387" algn="r">
              <a:lnSpc>
                <a:spcPct val="150000"/>
              </a:lnSpc>
              <a:spcBef>
                <a:spcPts val="720"/>
              </a:spcBef>
            </a:pPr>
            <a:r>
              <a:rPr sz="2800" b="1" spc="2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F6DFD2C4-9070-44E5-93EE-3C9F05B4C404}"/>
              </a:ext>
            </a:extLst>
          </p:cNvPr>
          <p:cNvSpPr/>
          <p:nvPr/>
        </p:nvSpPr>
        <p:spPr>
          <a:xfrm>
            <a:off x="13442231" y="3767693"/>
            <a:ext cx="2617843" cy="907060"/>
          </a:xfrm>
          <a:custGeom>
            <a:avLst/>
            <a:gdLst/>
            <a:ahLst/>
            <a:cxnLst/>
            <a:rect l="l" t="t" r="r" b="b"/>
            <a:pathLst>
              <a:path w="2895600" h="1003300">
                <a:moveTo>
                  <a:pt x="669290" y="492887"/>
                </a:moveTo>
                <a:lnTo>
                  <a:pt x="558304" y="439420"/>
                </a:lnTo>
                <a:lnTo>
                  <a:pt x="479933" y="401662"/>
                </a:lnTo>
                <a:lnTo>
                  <a:pt x="479933" y="489331"/>
                </a:lnTo>
                <a:lnTo>
                  <a:pt x="418973" y="541147"/>
                </a:lnTo>
                <a:lnTo>
                  <a:pt x="384810" y="439420"/>
                </a:lnTo>
                <a:lnTo>
                  <a:pt x="479933" y="489331"/>
                </a:lnTo>
                <a:lnTo>
                  <a:pt x="479933" y="401662"/>
                </a:lnTo>
                <a:lnTo>
                  <a:pt x="362458" y="345059"/>
                </a:lnTo>
                <a:lnTo>
                  <a:pt x="296291" y="401320"/>
                </a:lnTo>
                <a:lnTo>
                  <a:pt x="388213" y="709625"/>
                </a:lnTo>
                <a:lnTo>
                  <a:pt x="195199" y="762127"/>
                </a:lnTo>
                <a:lnTo>
                  <a:pt x="116192" y="591820"/>
                </a:lnTo>
                <a:lnTo>
                  <a:pt x="79248" y="681482"/>
                </a:lnTo>
                <a:lnTo>
                  <a:pt x="152908" y="842391"/>
                </a:lnTo>
                <a:lnTo>
                  <a:pt x="33274" y="792988"/>
                </a:lnTo>
                <a:lnTo>
                  <a:pt x="0" y="873633"/>
                </a:lnTo>
                <a:lnTo>
                  <a:pt x="287782" y="992378"/>
                </a:lnTo>
                <a:lnTo>
                  <a:pt x="321056" y="911860"/>
                </a:lnTo>
                <a:lnTo>
                  <a:pt x="249174" y="882142"/>
                </a:lnTo>
                <a:lnTo>
                  <a:pt x="229235" y="838327"/>
                </a:lnTo>
                <a:lnTo>
                  <a:pt x="367665" y="799084"/>
                </a:lnTo>
                <a:lnTo>
                  <a:pt x="399110" y="722858"/>
                </a:lnTo>
                <a:lnTo>
                  <a:pt x="461899" y="669290"/>
                </a:lnTo>
                <a:lnTo>
                  <a:pt x="441325" y="607441"/>
                </a:lnTo>
                <a:lnTo>
                  <a:pt x="519252" y="541147"/>
                </a:lnTo>
                <a:lnTo>
                  <a:pt x="541655" y="522097"/>
                </a:lnTo>
                <a:lnTo>
                  <a:pt x="599567" y="552323"/>
                </a:lnTo>
                <a:lnTo>
                  <a:pt x="635012" y="522097"/>
                </a:lnTo>
                <a:lnTo>
                  <a:pt x="669290" y="492887"/>
                </a:lnTo>
                <a:close/>
              </a:path>
              <a:path w="2895600" h="1003300">
                <a:moveTo>
                  <a:pt x="932434" y="384937"/>
                </a:moveTo>
                <a:lnTo>
                  <a:pt x="904367" y="321056"/>
                </a:lnTo>
                <a:lnTo>
                  <a:pt x="754507" y="386969"/>
                </a:lnTo>
                <a:lnTo>
                  <a:pt x="823087" y="153162"/>
                </a:lnTo>
                <a:lnTo>
                  <a:pt x="800862" y="102616"/>
                </a:lnTo>
                <a:lnTo>
                  <a:pt x="555371" y="210693"/>
                </a:lnTo>
                <a:lnTo>
                  <a:pt x="583438" y="274701"/>
                </a:lnTo>
                <a:lnTo>
                  <a:pt x="723519" y="212979"/>
                </a:lnTo>
                <a:lnTo>
                  <a:pt x="654939" y="446913"/>
                </a:lnTo>
                <a:lnTo>
                  <a:pt x="677164" y="497332"/>
                </a:lnTo>
                <a:lnTo>
                  <a:pt x="932434" y="384937"/>
                </a:lnTo>
                <a:close/>
              </a:path>
              <a:path w="2895600" h="1003300">
                <a:moveTo>
                  <a:pt x="1286510" y="310642"/>
                </a:moveTo>
                <a:lnTo>
                  <a:pt x="1260690" y="273939"/>
                </a:lnTo>
                <a:lnTo>
                  <a:pt x="1230414" y="230886"/>
                </a:lnTo>
                <a:lnTo>
                  <a:pt x="1156106" y="125222"/>
                </a:lnTo>
                <a:lnTo>
                  <a:pt x="1122807" y="77876"/>
                </a:lnTo>
                <a:lnTo>
                  <a:pt x="1122807" y="215265"/>
                </a:lnTo>
                <a:lnTo>
                  <a:pt x="1044321" y="230886"/>
                </a:lnTo>
                <a:lnTo>
                  <a:pt x="1064133" y="125222"/>
                </a:lnTo>
                <a:lnTo>
                  <a:pt x="1122807" y="215265"/>
                </a:lnTo>
                <a:lnTo>
                  <a:pt x="1122807" y="77876"/>
                </a:lnTo>
                <a:lnTo>
                  <a:pt x="1090549" y="32004"/>
                </a:lnTo>
                <a:lnTo>
                  <a:pt x="1005459" y="48895"/>
                </a:lnTo>
                <a:lnTo>
                  <a:pt x="931291" y="381127"/>
                </a:lnTo>
                <a:lnTo>
                  <a:pt x="1019429" y="363728"/>
                </a:lnTo>
                <a:lnTo>
                  <a:pt x="1031621" y="299593"/>
                </a:lnTo>
                <a:lnTo>
                  <a:pt x="1160780" y="273939"/>
                </a:lnTo>
                <a:lnTo>
                  <a:pt x="1196594" y="328549"/>
                </a:lnTo>
                <a:lnTo>
                  <a:pt x="1286510" y="310642"/>
                </a:lnTo>
                <a:close/>
              </a:path>
              <a:path w="2895600" h="1003300">
                <a:moveTo>
                  <a:pt x="1609725" y="2921"/>
                </a:moveTo>
                <a:lnTo>
                  <a:pt x="1523492" y="2032"/>
                </a:lnTo>
                <a:lnTo>
                  <a:pt x="1521841" y="168021"/>
                </a:lnTo>
                <a:lnTo>
                  <a:pt x="1385951" y="635"/>
                </a:lnTo>
                <a:lnTo>
                  <a:pt x="1313434" y="0"/>
                </a:lnTo>
                <a:lnTo>
                  <a:pt x="1310386" y="311404"/>
                </a:lnTo>
                <a:lnTo>
                  <a:pt x="1396746" y="312293"/>
                </a:lnTo>
                <a:lnTo>
                  <a:pt x="1398397" y="146304"/>
                </a:lnTo>
                <a:lnTo>
                  <a:pt x="1534160" y="313563"/>
                </a:lnTo>
                <a:lnTo>
                  <a:pt x="1606677" y="314325"/>
                </a:lnTo>
                <a:lnTo>
                  <a:pt x="1609725" y="2921"/>
                </a:lnTo>
                <a:close/>
              </a:path>
              <a:path w="2895600" h="1003300">
                <a:moveTo>
                  <a:pt x="2004822" y="127889"/>
                </a:moveTo>
                <a:lnTo>
                  <a:pt x="1972475" y="85026"/>
                </a:lnTo>
                <a:lnTo>
                  <a:pt x="1924951" y="54737"/>
                </a:lnTo>
                <a:lnTo>
                  <a:pt x="1886077" y="42545"/>
                </a:lnTo>
                <a:lnTo>
                  <a:pt x="1839544" y="37884"/>
                </a:lnTo>
                <a:lnTo>
                  <a:pt x="1817331" y="39763"/>
                </a:lnTo>
                <a:lnTo>
                  <a:pt x="1775421" y="51739"/>
                </a:lnTo>
                <a:lnTo>
                  <a:pt x="1739468" y="73507"/>
                </a:lnTo>
                <a:lnTo>
                  <a:pt x="1710436" y="104686"/>
                </a:lnTo>
                <a:lnTo>
                  <a:pt x="1690865" y="143268"/>
                </a:lnTo>
                <a:lnTo>
                  <a:pt x="1681391" y="187782"/>
                </a:lnTo>
                <a:lnTo>
                  <a:pt x="1680984" y="209715"/>
                </a:lnTo>
                <a:lnTo>
                  <a:pt x="1683537" y="231025"/>
                </a:lnTo>
                <a:lnTo>
                  <a:pt x="1697355" y="271272"/>
                </a:lnTo>
                <a:lnTo>
                  <a:pt x="1721218" y="305828"/>
                </a:lnTo>
                <a:lnTo>
                  <a:pt x="1754657" y="333806"/>
                </a:lnTo>
                <a:lnTo>
                  <a:pt x="1795475" y="353085"/>
                </a:lnTo>
                <a:lnTo>
                  <a:pt x="1839061" y="362724"/>
                </a:lnTo>
                <a:lnTo>
                  <a:pt x="1858987" y="364070"/>
                </a:lnTo>
                <a:lnTo>
                  <a:pt x="1878304" y="363347"/>
                </a:lnTo>
                <a:lnTo>
                  <a:pt x="1931466" y="349046"/>
                </a:lnTo>
                <a:lnTo>
                  <a:pt x="1917446" y="268478"/>
                </a:lnTo>
                <a:lnTo>
                  <a:pt x="1898548" y="280771"/>
                </a:lnTo>
                <a:lnTo>
                  <a:pt x="1879041" y="288277"/>
                </a:lnTo>
                <a:lnTo>
                  <a:pt x="1858873" y="291007"/>
                </a:lnTo>
                <a:lnTo>
                  <a:pt x="1838071" y="288925"/>
                </a:lnTo>
                <a:lnTo>
                  <a:pt x="1826158" y="285661"/>
                </a:lnTo>
                <a:lnTo>
                  <a:pt x="1788401" y="260654"/>
                </a:lnTo>
                <a:lnTo>
                  <a:pt x="1770291" y="220256"/>
                </a:lnTo>
                <a:lnTo>
                  <a:pt x="1769275" y="208559"/>
                </a:lnTo>
                <a:lnTo>
                  <a:pt x="1769770" y="196392"/>
                </a:lnTo>
                <a:lnTo>
                  <a:pt x="1785251" y="149860"/>
                </a:lnTo>
                <a:lnTo>
                  <a:pt x="1818233" y="120357"/>
                </a:lnTo>
                <a:lnTo>
                  <a:pt x="1851139" y="112522"/>
                </a:lnTo>
                <a:lnTo>
                  <a:pt x="1862950" y="112903"/>
                </a:lnTo>
                <a:lnTo>
                  <a:pt x="1912327" y="132054"/>
                </a:lnTo>
                <a:lnTo>
                  <a:pt x="1939417" y="165862"/>
                </a:lnTo>
                <a:lnTo>
                  <a:pt x="2004822" y="127889"/>
                </a:lnTo>
                <a:close/>
              </a:path>
              <a:path w="2895600" h="1003300">
                <a:moveTo>
                  <a:pt x="2182495" y="141732"/>
                </a:moveTo>
                <a:lnTo>
                  <a:pt x="2100326" y="109728"/>
                </a:lnTo>
                <a:lnTo>
                  <a:pt x="1987423" y="399923"/>
                </a:lnTo>
                <a:lnTo>
                  <a:pt x="2069592" y="431927"/>
                </a:lnTo>
                <a:lnTo>
                  <a:pt x="2182495" y="141732"/>
                </a:lnTo>
                <a:close/>
              </a:path>
              <a:path w="2895600" h="1003300">
                <a:moveTo>
                  <a:pt x="2548128" y="349123"/>
                </a:moveTo>
                <a:lnTo>
                  <a:pt x="2475738" y="302006"/>
                </a:lnTo>
                <a:lnTo>
                  <a:pt x="2385060" y="440944"/>
                </a:lnTo>
                <a:lnTo>
                  <a:pt x="2360676" y="226822"/>
                </a:lnTo>
                <a:lnTo>
                  <a:pt x="2299970" y="187198"/>
                </a:lnTo>
                <a:lnTo>
                  <a:pt x="2129663" y="447929"/>
                </a:lnTo>
                <a:lnTo>
                  <a:pt x="2201926" y="495173"/>
                </a:lnTo>
                <a:lnTo>
                  <a:pt x="2292731" y="356235"/>
                </a:lnTo>
                <a:lnTo>
                  <a:pt x="2317115" y="570369"/>
                </a:lnTo>
                <a:lnTo>
                  <a:pt x="2377821" y="609993"/>
                </a:lnTo>
                <a:lnTo>
                  <a:pt x="2548128" y="349123"/>
                </a:lnTo>
                <a:close/>
              </a:path>
              <a:path w="2895600" h="1003300">
                <a:moveTo>
                  <a:pt x="2706243" y="517525"/>
                </a:moveTo>
                <a:lnTo>
                  <a:pt x="2648585" y="450850"/>
                </a:lnTo>
                <a:lnTo>
                  <a:pt x="2413127" y="654685"/>
                </a:lnTo>
                <a:lnTo>
                  <a:pt x="2470785" y="721233"/>
                </a:lnTo>
                <a:lnTo>
                  <a:pt x="2706243" y="517525"/>
                </a:lnTo>
                <a:close/>
              </a:path>
              <a:path w="2895600" h="1003300">
                <a:moveTo>
                  <a:pt x="2895473" y="886079"/>
                </a:moveTo>
                <a:lnTo>
                  <a:pt x="2799842" y="635393"/>
                </a:lnTo>
                <a:lnTo>
                  <a:pt x="2734564" y="660273"/>
                </a:lnTo>
                <a:lnTo>
                  <a:pt x="2789047" y="803275"/>
                </a:lnTo>
                <a:lnTo>
                  <a:pt x="2558923" y="723011"/>
                </a:lnTo>
                <a:lnTo>
                  <a:pt x="2507361" y="742569"/>
                </a:lnTo>
                <a:lnTo>
                  <a:pt x="2606802" y="1003300"/>
                </a:lnTo>
                <a:lnTo>
                  <a:pt x="2672080" y="978408"/>
                </a:lnTo>
                <a:lnTo>
                  <a:pt x="2613787" y="825373"/>
                </a:lnTo>
                <a:lnTo>
                  <a:pt x="2843911" y="905764"/>
                </a:lnTo>
                <a:lnTo>
                  <a:pt x="2895473" y="886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>
              <a:solidFill>
                <a:srgbClr val="EAE6E1"/>
              </a:solidFill>
            </a:endParaRPr>
          </a:p>
        </p:txBody>
      </p:sp>
      <p:sp>
        <p:nvSpPr>
          <p:cNvPr id="62" name="object 13">
            <a:extLst>
              <a:ext uri="{FF2B5EF4-FFF2-40B4-BE49-F238E27FC236}">
                <a16:creationId xmlns:a16="http://schemas.microsoft.com/office/drawing/2014/main" id="{8A62FE4E-4074-4D0F-89CF-46609C23D561}"/>
              </a:ext>
            </a:extLst>
          </p:cNvPr>
          <p:cNvSpPr txBox="1"/>
          <p:nvPr/>
        </p:nvSpPr>
        <p:spPr>
          <a:xfrm>
            <a:off x="8083794" y="3264888"/>
            <a:ext cx="2045783" cy="436017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>
            <a:defPPr>
              <a:defRPr kern="0"/>
            </a:defPPr>
            <a:lvl1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1pPr>
            <a:lvl2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2pPr>
            <a:lvl3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3pPr>
            <a:lvl4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4pPr>
            <a:lvl5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5pPr>
            <a:lvl6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6pPr>
            <a:lvl7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7pPr>
            <a:lvl8pPr marL="0" algn="l" defTabSz="609600" rtl="0" eaLnBrk="1" hangingPunct="0"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8pPr>
            <a:lvl9pPr>
              <a:defRPr kumimoji="0" sz="1200" b="0" i="0" u="none" strike="noStrike" kern="0" cap="none" spc="0" normalizeH="0" baseline="0" noProof="0">
                <a:solidFill>
                  <a:schemeClr val="phClr"/>
                </a:solidFill>
                <a:uLnTx/>
                <a:uFillTx/>
                <a:latin typeface="Arial"/>
                <a:ea typeface="Arial"/>
                <a:cs typeface="Arial"/>
                <a:sym typeface="Wingdings"/>
              </a:defRPr>
            </a:lvl9pPr>
          </a:lstStyle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tr-TR" sz="2000" spc="2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MÜŞTERİ</a:t>
            </a:r>
            <a:endParaRPr lang="tr-TR" sz="2000" spc="207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bject 25">
            <a:extLst>
              <a:ext uri="{FF2B5EF4-FFF2-40B4-BE49-F238E27FC236}">
                <a16:creationId xmlns:a16="http://schemas.microsoft.com/office/drawing/2014/main" id="{1CE7A314-8854-46ED-BC5B-A9792410C75A}"/>
              </a:ext>
            </a:extLst>
          </p:cNvPr>
          <p:cNvSpPr/>
          <p:nvPr/>
        </p:nvSpPr>
        <p:spPr>
          <a:xfrm>
            <a:off x="2146045" y="3765927"/>
            <a:ext cx="2502155" cy="920373"/>
          </a:xfrm>
          <a:custGeom>
            <a:avLst/>
            <a:gdLst/>
            <a:ahLst/>
            <a:cxnLst/>
            <a:rect l="l" t="t" r="r" b="b"/>
            <a:pathLst>
              <a:path w="3632200" h="1336039">
                <a:moveTo>
                  <a:pt x="328676" y="599097"/>
                </a:moveTo>
                <a:lnTo>
                  <a:pt x="310134" y="559600"/>
                </a:lnTo>
                <a:lnTo>
                  <a:pt x="269875" y="543598"/>
                </a:lnTo>
                <a:lnTo>
                  <a:pt x="259041" y="545058"/>
                </a:lnTo>
                <a:lnTo>
                  <a:pt x="223240" y="571436"/>
                </a:lnTo>
                <a:lnTo>
                  <a:pt x="214122" y="602526"/>
                </a:lnTo>
                <a:lnTo>
                  <a:pt x="215404" y="613359"/>
                </a:lnTo>
                <a:lnTo>
                  <a:pt x="241617" y="649160"/>
                </a:lnTo>
                <a:lnTo>
                  <a:pt x="272669" y="658279"/>
                </a:lnTo>
                <a:lnTo>
                  <a:pt x="283565" y="656971"/>
                </a:lnTo>
                <a:lnTo>
                  <a:pt x="319722" y="630377"/>
                </a:lnTo>
                <a:lnTo>
                  <a:pt x="328676" y="599097"/>
                </a:lnTo>
                <a:close/>
              </a:path>
              <a:path w="3632200" h="1336039">
                <a:moveTo>
                  <a:pt x="495173" y="1035088"/>
                </a:moveTo>
                <a:lnTo>
                  <a:pt x="483019" y="989749"/>
                </a:lnTo>
                <a:lnTo>
                  <a:pt x="460121" y="964349"/>
                </a:lnTo>
                <a:lnTo>
                  <a:pt x="449453" y="955840"/>
                </a:lnTo>
                <a:lnTo>
                  <a:pt x="434136" y="947508"/>
                </a:lnTo>
                <a:lnTo>
                  <a:pt x="418668" y="941959"/>
                </a:lnTo>
                <a:lnTo>
                  <a:pt x="403034" y="939177"/>
                </a:lnTo>
                <a:lnTo>
                  <a:pt x="395046" y="939203"/>
                </a:lnTo>
                <a:lnTo>
                  <a:pt x="395046" y="1074331"/>
                </a:lnTo>
                <a:lnTo>
                  <a:pt x="391452" y="1094105"/>
                </a:lnTo>
                <a:lnTo>
                  <a:pt x="379603" y="1117384"/>
                </a:lnTo>
                <a:lnTo>
                  <a:pt x="328676" y="1197394"/>
                </a:lnTo>
                <a:lnTo>
                  <a:pt x="260223" y="1153706"/>
                </a:lnTo>
                <a:lnTo>
                  <a:pt x="287045" y="1111669"/>
                </a:lnTo>
                <a:lnTo>
                  <a:pt x="311277" y="1073696"/>
                </a:lnTo>
                <a:lnTo>
                  <a:pt x="343738" y="1041590"/>
                </a:lnTo>
                <a:lnTo>
                  <a:pt x="360438" y="1038999"/>
                </a:lnTo>
                <a:lnTo>
                  <a:pt x="377444" y="1045375"/>
                </a:lnTo>
                <a:lnTo>
                  <a:pt x="390359" y="1058100"/>
                </a:lnTo>
                <a:lnTo>
                  <a:pt x="395046" y="1074331"/>
                </a:lnTo>
                <a:lnTo>
                  <a:pt x="395046" y="939203"/>
                </a:lnTo>
                <a:lnTo>
                  <a:pt x="387223" y="939203"/>
                </a:lnTo>
                <a:lnTo>
                  <a:pt x="371449" y="941781"/>
                </a:lnTo>
                <a:lnTo>
                  <a:pt x="356133" y="946835"/>
                </a:lnTo>
                <a:lnTo>
                  <a:pt x="341249" y="954354"/>
                </a:lnTo>
                <a:lnTo>
                  <a:pt x="326771" y="964349"/>
                </a:lnTo>
                <a:lnTo>
                  <a:pt x="327215" y="950277"/>
                </a:lnTo>
                <a:lnTo>
                  <a:pt x="318008" y="911644"/>
                </a:lnTo>
                <a:lnTo>
                  <a:pt x="293611" y="880516"/>
                </a:lnTo>
                <a:lnTo>
                  <a:pt x="250799" y="859802"/>
                </a:lnTo>
                <a:lnTo>
                  <a:pt x="250799" y="1004747"/>
                </a:lnTo>
                <a:lnTo>
                  <a:pt x="247345" y="1023734"/>
                </a:lnTo>
                <a:lnTo>
                  <a:pt x="235966" y="1046137"/>
                </a:lnTo>
                <a:lnTo>
                  <a:pt x="194183" y="1111669"/>
                </a:lnTo>
                <a:lnTo>
                  <a:pt x="129159" y="1070140"/>
                </a:lnTo>
                <a:lnTo>
                  <a:pt x="170942" y="1004608"/>
                </a:lnTo>
                <a:lnTo>
                  <a:pt x="186385" y="984821"/>
                </a:lnTo>
                <a:lnTo>
                  <a:pt x="202057" y="973645"/>
                </a:lnTo>
                <a:lnTo>
                  <a:pt x="217906" y="971054"/>
                </a:lnTo>
                <a:lnTo>
                  <a:pt x="233934" y="977049"/>
                </a:lnTo>
                <a:lnTo>
                  <a:pt x="246341" y="989177"/>
                </a:lnTo>
                <a:lnTo>
                  <a:pt x="250799" y="1004747"/>
                </a:lnTo>
                <a:lnTo>
                  <a:pt x="250799" y="859802"/>
                </a:lnTo>
                <a:lnTo>
                  <a:pt x="240677" y="857605"/>
                </a:lnTo>
                <a:lnTo>
                  <a:pt x="218897" y="858558"/>
                </a:lnTo>
                <a:lnTo>
                  <a:pt x="196469" y="865035"/>
                </a:lnTo>
                <a:lnTo>
                  <a:pt x="152171" y="895045"/>
                </a:lnTo>
                <a:lnTo>
                  <a:pt x="109982" y="948093"/>
                </a:lnTo>
                <a:lnTo>
                  <a:pt x="0" y="1120686"/>
                </a:lnTo>
                <a:lnTo>
                  <a:pt x="337312" y="1335697"/>
                </a:lnTo>
                <a:lnTo>
                  <a:pt x="425551" y="1197394"/>
                </a:lnTo>
                <a:lnTo>
                  <a:pt x="453517" y="1153579"/>
                </a:lnTo>
                <a:lnTo>
                  <a:pt x="472198" y="1120889"/>
                </a:lnTo>
                <a:lnTo>
                  <a:pt x="485394" y="1090244"/>
                </a:lnTo>
                <a:lnTo>
                  <a:pt x="493052" y="1061643"/>
                </a:lnTo>
                <a:lnTo>
                  <a:pt x="494855" y="1038999"/>
                </a:lnTo>
                <a:lnTo>
                  <a:pt x="495173" y="1035088"/>
                </a:lnTo>
                <a:close/>
              </a:path>
              <a:path w="3632200" h="1336039">
                <a:moveTo>
                  <a:pt x="664718" y="895007"/>
                </a:moveTo>
                <a:lnTo>
                  <a:pt x="374142" y="620052"/>
                </a:lnTo>
                <a:lnTo>
                  <a:pt x="296291" y="702348"/>
                </a:lnTo>
                <a:lnTo>
                  <a:pt x="586994" y="977176"/>
                </a:lnTo>
                <a:lnTo>
                  <a:pt x="664718" y="895007"/>
                </a:lnTo>
                <a:close/>
              </a:path>
              <a:path w="3632200" h="1336039">
                <a:moveTo>
                  <a:pt x="969987" y="132232"/>
                </a:moveTo>
                <a:lnTo>
                  <a:pt x="951103" y="91643"/>
                </a:lnTo>
                <a:lnTo>
                  <a:pt x="911250" y="77419"/>
                </a:lnTo>
                <a:lnTo>
                  <a:pt x="900315" y="79260"/>
                </a:lnTo>
                <a:lnTo>
                  <a:pt x="863904" y="104889"/>
                </a:lnTo>
                <a:lnTo>
                  <a:pt x="855764" y="136042"/>
                </a:lnTo>
                <a:lnTo>
                  <a:pt x="857542" y="146964"/>
                </a:lnTo>
                <a:lnTo>
                  <a:pt x="883119" y="183324"/>
                </a:lnTo>
                <a:lnTo>
                  <a:pt x="914463" y="191401"/>
                </a:lnTo>
                <a:lnTo>
                  <a:pt x="925512" y="189522"/>
                </a:lnTo>
                <a:lnTo>
                  <a:pt x="962037" y="163690"/>
                </a:lnTo>
                <a:lnTo>
                  <a:pt x="969987" y="132232"/>
                </a:lnTo>
                <a:close/>
              </a:path>
              <a:path w="3632200" h="1336039">
                <a:moveTo>
                  <a:pt x="1015238" y="617512"/>
                </a:moveTo>
                <a:lnTo>
                  <a:pt x="994613" y="610146"/>
                </a:lnTo>
                <a:lnTo>
                  <a:pt x="871601" y="566204"/>
                </a:lnTo>
                <a:lnTo>
                  <a:pt x="880122" y="547662"/>
                </a:lnTo>
                <a:lnTo>
                  <a:pt x="885863" y="528967"/>
                </a:lnTo>
                <a:lnTo>
                  <a:pt x="888834" y="510133"/>
                </a:lnTo>
                <a:lnTo>
                  <a:pt x="889000" y="491147"/>
                </a:lnTo>
                <a:lnTo>
                  <a:pt x="886320" y="472351"/>
                </a:lnTo>
                <a:lnTo>
                  <a:pt x="872363" y="435737"/>
                </a:lnTo>
                <a:lnTo>
                  <a:pt x="847153" y="401091"/>
                </a:lnTo>
                <a:lnTo>
                  <a:pt x="815340" y="375564"/>
                </a:lnTo>
                <a:lnTo>
                  <a:pt x="780719" y="361924"/>
                </a:lnTo>
                <a:lnTo>
                  <a:pt x="780719" y="518934"/>
                </a:lnTo>
                <a:lnTo>
                  <a:pt x="779399" y="530263"/>
                </a:lnTo>
                <a:lnTo>
                  <a:pt x="758304" y="562991"/>
                </a:lnTo>
                <a:lnTo>
                  <a:pt x="694690" y="610146"/>
                </a:lnTo>
                <a:lnTo>
                  <a:pt x="625983" y="515150"/>
                </a:lnTo>
                <a:lnTo>
                  <a:pt x="676910" y="478320"/>
                </a:lnTo>
                <a:lnTo>
                  <a:pt x="716584" y="460400"/>
                </a:lnTo>
                <a:lnTo>
                  <a:pt x="728599" y="460032"/>
                </a:lnTo>
                <a:lnTo>
                  <a:pt x="739863" y="462445"/>
                </a:lnTo>
                <a:lnTo>
                  <a:pt x="775284" y="496265"/>
                </a:lnTo>
                <a:lnTo>
                  <a:pt x="780719" y="518934"/>
                </a:lnTo>
                <a:lnTo>
                  <a:pt x="780719" y="361924"/>
                </a:lnTo>
                <a:lnTo>
                  <a:pt x="778471" y="361238"/>
                </a:lnTo>
                <a:lnTo>
                  <a:pt x="758786" y="358406"/>
                </a:lnTo>
                <a:lnTo>
                  <a:pt x="738378" y="358482"/>
                </a:lnTo>
                <a:lnTo>
                  <a:pt x="695718" y="367322"/>
                </a:lnTo>
                <a:lnTo>
                  <a:pt x="652233" y="387654"/>
                </a:lnTo>
                <a:lnTo>
                  <a:pt x="482092" y="509181"/>
                </a:lnTo>
                <a:lnTo>
                  <a:pt x="716407" y="833412"/>
                </a:lnTo>
                <a:lnTo>
                  <a:pt x="808101" y="767118"/>
                </a:lnTo>
                <a:lnTo>
                  <a:pt x="745871" y="681012"/>
                </a:lnTo>
                <a:lnTo>
                  <a:pt x="795909" y="644817"/>
                </a:lnTo>
                <a:lnTo>
                  <a:pt x="916940" y="688505"/>
                </a:lnTo>
                <a:lnTo>
                  <a:pt x="977430" y="644817"/>
                </a:lnTo>
                <a:lnTo>
                  <a:pt x="1015238" y="617512"/>
                </a:lnTo>
                <a:close/>
              </a:path>
              <a:path w="3632200" h="1336039">
                <a:moveTo>
                  <a:pt x="1170305" y="552615"/>
                </a:moveTo>
                <a:lnTo>
                  <a:pt x="1001395" y="190030"/>
                </a:lnTo>
                <a:lnTo>
                  <a:pt x="898779" y="237782"/>
                </a:lnTo>
                <a:lnTo>
                  <a:pt x="1067816" y="600367"/>
                </a:lnTo>
                <a:lnTo>
                  <a:pt x="1170305" y="552615"/>
                </a:lnTo>
                <a:close/>
              </a:path>
              <a:path w="3632200" h="1336039">
                <a:moveTo>
                  <a:pt x="1691259" y="410756"/>
                </a:moveTo>
                <a:lnTo>
                  <a:pt x="1606677" y="19850"/>
                </a:lnTo>
                <a:lnTo>
                  <a:pt x="1515618" y="39281"/>
                </a:lnTo>
                <a:lnTo>
                  <a:pt x="1429639" y="293662"/>
                </a:lnTo>
                <a:lnTo>
                  <a:pt x="1243965" y="97193"/>
                </a:lnTo>
                <a:lnTo>
                  <a:pt x="1152906" y="116624"/>
                </a:lnTo>
                <a:lnTo>
                  <a:pt x="1236345" y="507911"/>
                </a:lnTo>
                <a:lnTo>
                  <a:pt x="1338707" y="486067"/>
                </a:lnTo>
                <a:lnTo>
                  <a:pt x="1295527" y="284264"/>
                </a:lnTo>
                <a:lnTo>
                  <a:pt x="1430401" y="426123"/>
                </a:lnTo>
                <a:lnTo>
                  <a:pt x="1479677" y="415709"/>
                </a:lnTo>
                <a:lnTo>
                  <a:pt x="1544193" y="225463"/>
                </a:lnTo>
                <a:lnTo>
                  <a:pt x="1589659" y="432473"/>
                </a:lnTo>
                <a:lnTo>
                  <a:pt x="1691259" y="410756"/>
                </a:lnTo>
                <a:close/>
              </a:path>
              <a:path w="3632200" h="1336039">
                <a:moveTo>
                  <a:pt x="2318004" y="79921"/>
                </a:moveTo>
                <a:lnTo>
                  <a:pt x="2008886" y="25819"/>
                </a:lnTo>
                <a:lnTo>
                  <a:pt x="1940052" y="419900"/>
                </a:lnTo>
                <a:lnTo>
                  <a:pt x="2051431" y="439331"/>
                </a:lnTo>
                <a:lnTo>
                  <a:pt x="2075053" y="304203"/>
                </a:lnTo>
                <a:lnTo>
                  <a:pt x="2249043" y="334683"/>
                </a:lnTo>
                <a:lnTo>
                  <a:pt x="2264156" y="248577"/>
                </a:lnTo>
                <a:lnTo>
                  <a:pt x="2090166" y="218097"/>
                </a:lnTo>
                <a:lnTo>
                  <a:pt x="2105279" y="131483"/>
                </a:lnTo>
                <a:lnTo>
                  <a:pt x="2302891" y="166027"/>
                </a:lnTo>
                <a:lnTo>
                  <a:pt x="2318004" y="79921"/>
                </a:lnTo>
                <a:close/>
              </a:path>
              <a:path w="3632200" h="1336039">
                <a:moveTo>
                  <a:pt x="2541270" y="158661"/>
                </a:moveTo>
                <a:lnTo>
                  <a:pt x="2434971" y="120053"/>
                </a:lnTo>
                <a:lnTo>
                  <a:pt x="2298700" y="496227"/>
                </a:lnTo>
                <a:lnTo>
                  <a:pt x="2405126" y="534708"/>
                </a:lnTo>
                <a:lnTo>
                  <a:pt x="2541270" y="158661"/>
                </a:lnTo>
                <a:close/>
              </a:path>
              <a:path w="3632200" h="1336039">
                <a:moveTo>
                  <a:pt x="2575128" y="53492"/>
                </a:moveTo>
                <a:lnTo>
                  <a:pt x="2556916" y="15316"/>
                </a:lnTo>
                <a:lnTo>
                  <a:pt x="2514701" y="0"/>
                </a:lnTo>
                <a:lnTo>
                  <a:pt x="2503995" y="1320"/>
                </a:lnTo>
                <a:lnTo>
                  <a:pt x="2469870" y="26644"/>
                </a:lnTo>
                <a:lnTo>
                  <a:pt x="2460955" y="59766"/>
                </a:lnTo>
                <a:lnTo>
                  <a:pt x="2462276" y="70459"/>
                </a:lnTo>
                <a:lnTo>
                  <a:pt x="2487917" y="104749"/>
                </a:lnTo>
                <a:lnTo>
                  <a:pt x="2521242" y="113677"/>
                </a:lnTo>
                <a:lnTo>
                  <a:pt x="2531973" y="112268"/>
                </a:lnTo>
                <a:lnTo>
                  <a:pt x="2566301" y="86550"/>
                </a:lnTo>
                <a:lnTo>
                  <a:pt x="2575128" y="53492"/>
                </a:lnTo>
                <a:close/>
              </a:path>
              <a:path w="3632200" h="1336039">
                <a:moveTo>
                  <a:pt x="3000883" y="399072"/>
                </a:moveTo>
                <a:lnTo>
                  <a:pt x="2906014" y="343700"/>
                </a:lnTo>
                <a:lnTo>
                  <a:pt x="2744089" y="433108"/>
                </a:lnTo>
                <a:lnTo>
                  <a:pt x="2742184" y="248069"/>
                </a:lnTo>
                <a:lnTo>
                  <a:pt x="2639060" y="187871"/>
                </a:lnTo>
                <a:lnTo>
                  <a:pt x="2642362" y="484924"/>
                </a:lnTo>
                <a:lnTo>
                  <a:pt x="2569210" y="610273"/>
                </a:lnTo>
                <a:lnTo>
                  <a:pt x="2666873" y="667296"/>
                </a:lnTo>
                <a:lnTo>
                  <a:pt x="2739263" y="543471"/>
                </a:lnTo>
                <a:lnTo>
                  <a:pt x="3000883" y="399072"/>
                </a:lnTo>
                <a:close/>
              </a:path>
              <a:path w="3632200" h="1336039">
                <a:moveTo>
                  <a:pt x="3269475" y="645325"/>
                </a:moveTo>
                <a:lnTo>
                  <a:pt x="3190367" y="566839"/>
                </a:lnTo>
                <a:lnTo>
                  <a:pt x="3151251" y="582180"/>
                </a:lnTo>
                <a:lnTo>
                  <a:pt x="3151251" y="684187"/>
                </a:lnTo>
                <a:lnTo>
                  <a:pt x="3097530" y="811314"/>
                </a:lnTo>
                <a:lnTo>
                  <a:pt x="3060623" y="774738"/>
                </a:lnTo>
                <a:lnTo>
                  <a:pt x="3024505" y="738924"/>
                </a:lnTo>
                <a:lnTo>
                  <a:pt x="3151251" y="684187"/>
                </a:lnTo>
                <a:lnTo>
                  <a:pt x="3151251" y="582180"/>
                </a:lnTo>
                <a:lnTo>
                  <a:pt x="2783205" y="726478"/>
                </a:lnTo>
                <a:lnTo>
                  <a:pt x="2865120" y="807885"/>
                </a:lnTo>
                <a:lnTo>
                  <a:pt x="2942209" y="774738"/>
                </a:lnTo>
                <a:lnTo>
                  <a:pt x="3062351" y="893864"/>
                </a:lnTo>
                <a:lnTo>
                  <a:pt x="3029966" y="971207"/>
                </a:lnTo>
                <a:lnTo>
                  <a:pt x="3113532" y="1054138"/>
                </a:lnTo>
                <a:lnTo>
                  <a:pt x="3206153" y="811314"/>
                </a:lnTo>
                <a:lnTo>
                  <a:pt x="3254654" y="684187"/>
                </a:lnTo>
                <a:lnTo>
                  <a:pt x="3269475" y="645325"/>
                </a:lnTo>
                <a:close/>
              </a:path>
              <a:path w="3632200" h="1336039">
                <a:moveTo>
                  <a:pt x="3631946" y="1148372"/>
                </a:moveTo>
                <a:lnTo>
                  <a:pt x="3445891" y="842048"/>
                </a:lnTo>
                <a:lnTo>
                  <a:pt x="3369183" y="888657"/>
                </a:lnTo>
                <a:lnTo>
                  <a:pt x="3433064" y="993686"/>
                </a:lnTo>
                <a:lnTo>
                  <a:pt x="3167888" y="1154849"/>
                </a:lnTo>
                <a:lnTo>
                  <a:pt x="3226549" y="1251496"/>
                </a:lnTo>
                <a:lnTo>
                  <a:pt x="3491865" y="1090460"/>
                </a:lnTo>
                <a:lnTo>
                  <a:pt x="3555365" y="1194981"/>
                </a:lnTo>
                <a:lnTo>
                  <a:pt x="3631946" y="11483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kern="0"/>
            </a:def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95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03911" y="0"/>
            <a:ext cx="19295823" cy="2514600"/>
          </a:xfrm>
          <a:prstGeom prst="rect">
            <a:avLst/>
          </a:prstGeom>
          <a:solidFill>
            <a:srgbClr val="303030"/>
          </a:solidFill>
        </p:spPr>
      </p:sp>
      <p:sp>
        <p:nvSpPr>
          <p:cNvPr id="3" name="TextBox 3"/>
          <p:cNvSpPr txBox="1"/>
          <p:nvPr/>
        </p:nvSpPr>
        <p:spPr>
          <a:xfrm>
            <a:off x="1310335" y="883503"/>
            <a:ext cx="1217706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5400" dirty="0">
                <a:solidFill>
                  <a:srgbClr val="ECEFEB"/>
                </a:solidFill>
                <a:latin typeface="Bell MT" panose="02020503060305020303" pitchFamily="18" charset="0"/>
              </a:rPr>
              <a:t>Yurtiçi ve Yurtdışı Tatiller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CEFEB"/>
              </a:solidFill>
              <a:effectLst/>
              <a:uLnTx/>
              <a:uFillTx/>
              <a:latin typeface="Bell MT" panose="02020503060305020303" pitchFamily="18" charset="0"/>
              <a:ea typeface="+mn-ea"/>
              <a:cs typeface="+mn-cs"/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9DED6802-F480-4B0E-B8E3-5B1B79B53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021C4E0-3E38-18DF-F48B-3476578B1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911" y="1714500"/>
            <a:ext cx="19295823" cy="8741354"/>
          </a:xfrm>
          <a:prstGeom prst="rect">
            <a:avLst/>
          </a:prstGeom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2225647B-A56B-4F95-869A-83224F2802D7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28" name="Group 15">
              <a:extLst>
                <a:ext uri="{FF2B5EF4-FFF2-40B4-BE49-F238E27FC236}">
                  <a16:creationId xmlns:a16="http://schemas.microsoft.com/office/drawing/2014/main" id="{DC0480E7-337F-43CE-90A2-9453D0897632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6" name="TextBox 16">
                <a:extLst>
                  <a:ext uri="{FF2B5EF4-FFF2-40B4-BE49-F238E27FC236}">
                    <a16:creationId xmlns:a16="http://schemas.microsoft.com/office/drawing/2014/main" id="{4DC02FB9-1E09-4C46-9FD4-A2FEBA8E7CDF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7" name="AutoShape 17">
                <a:extLst>
                  <a:ext uri="{FF2B5EF4-FFF2-40B4-BE49-F238E27FC236}">
                    <a16:creationId xmlns:a16="http://schemas.microsoft.com/office/drawing/2014/main" id="{FBDABF74-7B8C-4208-B6EF-DFE32B0EF9AC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34" name="Picture 2" descr="Welltures Global APK for Android Download">
              <a:extLst>
                <a:ext uri="{FF2B5EF4-FFF2-40B4-BE49-F238E27FC236}">
                  <a16:creationId xmlns:a16="http://schemas.microsoft.com/office/drawing/2014/main" id="{81173587-D8BF-42D7-A05D-36AA55B49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018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orld map icon png 1 » PNG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7" b="21301"/>
          <a:stretch/>
        </p:blipFill>
        <p:spPr bwMode="auto">
          <a:xfrm>
            <a:off x="2951747" y="542645"/>
            <a:ext cx="14611351" cy="834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ikdörtgen 24"/>
          <p:cNvSpPr/>
          <p:nvPr/>
        </p:nvSpPr>
        <p:spPr>
          <a:xfrm>
            <a:off x="-381000" y="0"/>
            <a:ext cx="18669000" cy="113157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97325" y="8724900"/>
            <a:ext cx="1123950" cy="1123950"/>
          </a:xfrm>
          <a:prstGeom prst="rect">
            <a:avLst/>
          </a:prstGeom>
        </p:spPr>
      </p:pic>
      <p:sp>
        <p:nvSpPr>
          <p:cNvPr id="26" name="TextBox 4"/>
          <p:cNvSpPr txBox="1"/>
          <p:nvPr/>
        </p:nvSpPr>
        <p:spPr>
          <a:xfrm>
            <a:off x="0" y="495300"/>
            <a:ext cx="18287999" cy="110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800"/>
              </a:lnSpc>
            </a:pPr>
            <a:r>
              <a:rPr lang="tr-TR" sz="6600" dirty="0" err="1">
                <a:solidFill>
                  <a:srgbClr val="ECEFEB"/>
                </a:solidFill>
                <a:latin typeface="Bell MT" panose="02020503060305020303" pitchFamily="18" charset="0"/>
              </a:rPr>
              <a:t>Welltures</a:t>
            </a:r>
            <a:r>
              <a:rPr lang="tr-TR" sz="6600" dirty="0">
                <a:solidFill>
                  <a:srgbClr val="ECEFEB"/>
                </a:solidFill>
                <a:latin typeface="Bell MT" panose="02020503060305020303" pitchFamily="18" charset="0"/>
              </a:rPr>
              <a:t> İle Kuracağınız Ortaklığın Temeli</a:t>
            </a:r>
          </a:p>
        </p:txBody>
      </p:sp>
      <p:grpSp>
        <p:nvGrpSpPr>
          <p:cNvPr id="27" name="Group 2"/>
          <p:cNvGrpSpPr/>
          <p:nvPr/>
        </p:nvGrpSpPr>
        <p:grpSpPr>
          <a:xfrm>
            <a:off x="1076325" y="2095500"/>
            <a:ext cx="7915275" cy="6324600"/>
            <a:chOff x="0" y="2305494"/>
            <a:chExt cx="10553700" cy="8432795"/>
          </a:xfrm>
        </p:grpSpPr>
        <p:sp>
          <p:nvSpPr>
            <p:cNvPr id="29" name="TextBox 4"/>
            <p:cNvSpPr txBox="1"/>
            <p:nvPr/>
          </p:nvSpPr>
          <p:spPr>
            <a:xfrm>
              <a:off x="0" y="4069798"/>
              <a:ext cx="10553700" cy="66684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Ana Sermaye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Bilimsel Çalışmalar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Üretim ve Lojistik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Sertifikalar &amp; İthalat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Depo ve Stok Maliyetleri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Genel Müdürlük Ofisleri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Banka Tahsilat ve Teslimat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 Sitesi ve IT Altyapısı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Pazarlama Materyalleri</a:t>
              </a:r>
            </a:p>
            <a:p>
              <a:pPr lvl="0">
                <a:lnSpc>
                  <a:spcPts val="3919"/>
                </a:lnSpc>
              </a:pPr>
              <a:r>
                <a:rPr lang="tr-TR" sz="3200" spc="56" dirty="0">
                  <a:solidFill>
                    <a:srgbClr val="ECEF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Müşteri Hizmetleri</a:t>
              </a:r>
            </a:p>
          </p:txBody>
        </p:sp>
        <p:sp>
          <p:nvSpPr>
            <p:cNvPr id="30" name="TextBox 5"/>
            <p:cNvSpPr txBox="1"/>
            <p:nvPr/>
          </p:nvSpPr>
          <p:spPr>
            <a:xfrm>
              <a:off x="0" y="2305494"/>
              <a:ext cx="1037590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ECEFEB"/>
                  </a:solidFill>
                  <a:effectLst/>
                  <a:uLnTx/>
                  <a:uFillTx/>
                  <a:latin typeface="Bell MT" panose="02020503060305020303" pitchFamily="18" charset="0"/>
                  <a:ea typeface="+mn-ea"/>
                  <a:cs typeface="+mn-cs"/>
                </a:rPr>
                <a:t>Bizlere Sunduğu Hizmetler</a:t>
              </a:r>
              <a:endParaRPr kumimoji="0" 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  <p:sp>
          <p:nvSpPr>
            <p:cNvPr id="31" name="AutoShape 6"/>
            <p:cNvSpPr/>
            <p:nvPr/>
          </p:nvSpPr>
          <p:spPr>
            <a:xfrm>
              <a:off x="0" y="3524693"/>
              <a:ext cx="1676400" cy="203200"/>
            </a:xfrm>
            <a:prstGeom prst="rect">
              <a:avLst/>
            </a:prstGeom>
            <a:solidFill>
              <a:srgbClr val="ECEFEB"/>
            </a:solidFill>
          </p:spPr>
        </p:sp>
      </p:grpSp>
      <p:grpSp>
        <p:nvGrpSpPr>
          <p:cNvPr id="4" name="Grup 3">
            <a:extLst>
              <a:ext uri="{FF2B5EF4-FFF2-40B4-BE49-F238E27FC236}">
                <a16:creationId xmlns:a16="http://schemas.microsoft.com/office/drawing/2014/main" id="{B95124F3-E81E-44BF-982B-C02F31B69ED6}"/>
              </a:ext>
            </a:extLst>
          </p:cNvPr>
          <p:cNvGrpSpPr/>
          <p:nvPr/>
        </p:nvGrpSpPr>
        <p:grpSpPr>
          <a:xfrm>
            <a:off x="11139608" y="2095500"/>
            <a:ext cx="5557717" cy="6724650"/>
            <a:chOff x="11139608" y="2095500"/>
            <a:chExt cx="5557717" cy="6724650"/>
          </a:xfrm>
        </p:grpSpPr>
        <p:pic>
          <p:nvPicPr>
            <p:cNvPr id="16388" name="Picture 4" descr="Low Risk icon PNG and SVG Vector Free Download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4847" y="4205793"/>
              <a:ext cx="3427238" cy="3427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5"/>
            <p:cNvSpPr txBox="1"/>
            <p:nvPr/>
          </p:nvSpPr>
          <p:spPr>
            <a:xfrm>
              <a:off x="12498238" y="7804487"/>
              <a:ext cx="2840455" cy="1015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600" b="0" i="0" u="none" strike="noStrike" kern="1200" cap="none" spc="300" normalizeH="0" baseline="0" noProof="0" dirty="0">
                  <a:ln>
                    <a:noFill/>
                  </a:ln>
                  <a:solidFill>
                    <a:srgbClr val="ECEFEB"/>
                  </a:solidFill>
                  <a:effectLst/>
                  <a:uLnTx/>
                  <a:uFillTx/>
                  <a:latin typeface="Bell MT" panose="02020503060305020303" pitchFamily="18" charset="0"/>
                  <a:ea typeface="+mn-ea"/>
                  <a:cs typeface="+mn-cs"/>
                </a:rPr>
                <a:t>0 RİSK</a:t>
              </a:r>
              <a:endParaRPr kumimoji="0" 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5"/>
            <p:cNvSpPr txBox="1"/>
            <p:nvPr/>
          </p:nvSpPr>
          <p:spPr>
            <a:xfrm>
              <a:off x="11139608" y="2095500"/>
              <a:ext cx="5557717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800" b="0" i="0" u="none" strike="noStrike" kern="1200" cap="none" spc="300" normalizeH="0" baseline="0" noProof="0" dirty="0">
                  <a:ln>
                    <a:noFill/>
                  </a:ln>
                  <a:solidFill>
                    <a:srgbClr val="ECEFEB"/>
                  </a:solidFill>
                  <a:effectLst/>
                  <a:uLnTx/>
                  <a:uFillTx/>
                  <a:latin typeface="Bell MT" panose="02020503060305020303" pitchFamily="18" charset="0"/>
                  <a:ea typeface="+mn-ea"/>
                  <a:cs typeface="+mn-cs"/>
                </a:rPr>
                <a:t>Görevimiz Tüketici Ağının Kurulması</a:t>
              </a:r>
              <a:endParaRPr kumimoji="0" lang="en-US" sz="4800" b="0" i="0" u="none" strike="noStrike" kern="1200" cap="none" spc="30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333B5BCB-02A6-430B-9470-A8F60B0E5AA4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C291137F-1803-41B0-B394-B785AD1B4135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31EE4498-1D09-42EF-B46C-57D62B7FAC5C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23" name="AutoShape 17">
                <a:extLst>
                  <a:ext uri="{FF2B5EF4-FFF2-40B4-BE49-F238E27FC236}">
                    <a16:creationId xmlns:a16="http://schemas.microsoft.com/office/drawing/2014/main" id="{0F40B492-AC57-4103-A83B-1FA1A7A07FFF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21" name="Picture 2" descr="Welltures Global APK for Android Download">
              <a:extLst>
                <a:ext uri="{FF2B5EF4-FFF2-40B4-BE49-F238E27FC236}">
                  <a16:creationId xmlns:a16="http://schemas.microsoft.com/office/drawing/2014/main" id="{BF9A33E9-9E02-4030-B107-449451630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A839365C-0B7C-49A2-A7A2-561734AA367B}"/>
              </a:ext>
            </a:extLst>
          </p:cNvPr>
          <p:cNvGrpSpPr/>
          <p:nvPr/>
        </p:nvGrpSpPr>
        <p:grpSpPr>
          <a:xfrm>
            <a:off x="6645442" y="3550698"/>
            <a:ext cx="4692316" cy="4214303"/>
            <a:chOff x="6645442" y="3550698"/>
            <a:chExt cx="4692316" cy="4214303"/>
          </a:xfrm>
        </p:grpSpPr>
        <p:pic>
          <p:nvPicPr>
            <p:cNvPr id="16390" name="Picture 6" descr="Model Portfolios - Members Trust Company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00" b="80889" l="1778" r="94667">
                          <a14:foregroundMark x1="26667" y1="46222" x2="56000" y2="51111"/>
                          <a14:foregroundMark x1="28889" y1="52000" x2="46667" y2="52889"/>
                          <a14:foregroundMark x1="59556" y1="29778" x2="80000" y2="24000"/>
                          <a14:foregroundMark x1="63111" y1="19111" x2="84444" y2="39556"/>
                          <a14:foregroundMark x1="57778" y1="22222" x2="61778" y2="41333"/>
                          <a14:foregroundMark x1="52444" y1="26222" x2="82222" y2="4311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8" t="3199" r="7103" b="21610"/>
            <a:stretch/>
          </p:blipFill>
          <p:spPr bwMode="auto">
            <a:xfrm>
              <a:off x="6645442" y="3550698"/>
              <a:ext cx="4692316" cy="421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D4AF60A1-EA59-47F7-A382-ACA34F366E4E}"/>
                </a:ext>
              </a:extLst>
            </p:cNvPr>
            <p:cNvSpPr/>
            <p:nvPr/>
          </p:nvSpPr>
          <p:spPr>
            <a:xfrm>
              <a:off x="8965782" y="4476105"/>
              <a:ext cx="1702218" cy="923137"/>
            </a:xfrm>
            <a:prstGeom prst="rect">
              <a:avLst/>
            </a:prstGeom>
            <a:solidFill>
              <a:srgbClr val="082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%30</a:t>
              </a:r>
            </a:p>
          </p:txBody>
        </p:sp>
        <p:sp>
          <p:nvSpPr>
            <p:cNvPr id="28" name="Dikdörtgen 27">
              <a:extLst>
                <a:ext uri="{FF2B5EF4-FFF2-40B4-BE49-F238E27FC236}">
                  <a16:creationId xmlns:a16="http://schemas.microsoft.com/office/drawing/2014/main" id="{45D2C393-E046-4066-A669-8F76F008E339}"/>
                </a:ext>
              </a:extLst>
            </p:cNvPr>
            <p:cNvSpPr/>
            <p:nvPr/>
          </p:nvSpPr>
          <p:spPr>
            <a:xfrm>
              <a:off x="7393407" y="5732038"/>
              <a:ext cx="1702218" cy="923137"/>
            </a:xfrm>
            <a:prstGeom prst="rect">
              <a:avLst/>
            </a:prstGeom>
            <a:solidFill>
              <a:srgbClr val="08A9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1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>
            <a:extLst>
              <a:ext uri="{FF2B5EF4-FFF2-40B4-BE49-F238E27FC236}">
                <a16:creationId xmlns:a16="http://schemas.microsoft.com/office/drawing/2014/main" id="{8E7652F9-A16A-4125-8C31-1B9C41F9A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35400" y="8972550"/>
            <a:ext cx="1123950" cy="1123950"/>
          </a:xfrm>
          <a:prstGeom prst="rect">
            <a:avLst/>
          </a:prstGeom>
        </p:spPr>
      </p:pic>
      <p:grpSp>
        <p:nvGrpSpPr>
          <p:cNvPr id="32" name="Grup 31">
            <a:extLst>
              <a:ext uri="{FF2B5EF4-FFF2-40B4-BE49-F238E27FC236}">
                <a16:creationId xmlns:a16="http://schemas.microsoft.com/office/drawing/2014/main" id="{F178E3E9-A968-4D9B-B54A-29F4B369DCDC}"/>
              </a:ext>
            </a:extLst>
          </p:cNvPr>
          <p:cNvGrpSpPr/>
          <p:nvPr/>
        </p:nvGrpSpPr>
        <p:grpSpPr>
          <a:xfrm>
            <a:off x="1028700" y="9164626"/>
            <a:ext cx="14973300" cy="1008074"/>
            <a:chOff x="1028700" y="8877300"/>
            <a:chExt cx="14973300" cy="1008074"/>
          </a:xfrm>
        </p:grpSpPr>
        <p:grpSp>
          <p:nvGrpSpPr>
            <p:cNvPr id="35" name="Group 15">
              <a:extLst>
                <a:ext uri="{FF2B5EF4-FFF2-40B4-BE49-F238E27FC236}">
                  <a16:creationId xmlns:a16="http://schemas.microsoft.com/office/drawing/2014/main" id="{D3F98D07-E247-458D-9D10-2D6D95C299C0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E94C9EEE-67B0-4BDB-AA58-5B36B82EDC8F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8" name="AutoShape 17">
                <a:extLst>
                  <a:ext uri="{FF2B5EF4-FFF2-40B4-BE49-F238E27FC236}">
                    <a16:creationId xmlns:a16="http://schemas.microsoft.com/office/drawing/2014/main" id="{E25BD0A0-2802-49EF-97B9-41D0FADB71A0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36" name="Picture 2" descr="Welltures Global APK for Android Download">
              <a:extLst>
                <a:ext uri="{FF2B5EF4-FFF2-40B4-BE49-F238E27FC236}">
                  <a16:creationId xmlns:a16="http://schemas.microsoft.com/office/drawing/2014/main" id="{7BE0F03D-F096-43A5-89BA-DA8822B9B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İçerik Yer Tutucusu 3">
            <a:extLst>
              <a:ext uri="{FF2B5EF4-FFF2-40B4-BE49-F238E27FC236}">
                <a16:creationId xmlns:a16="http://schemas.microsoft.com/office/drawing/2014/main" id="{2C29DE09-C7F9-449E-8448-640E4ACA6E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1" b="22170"/>
          <a:stretch/>
        </p:blipFill>
        <p:spPr>
          <a:xfrm>
            <a:off x="0" y="-152400"/>
            <a:ext cx="18288000" cy="92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38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ZEYNAR TEKSTIL Contact Us">
            <a:extLst>
              <a:ext uri="{FF2B5EF4-FFF2-40B4-BE49-F238E27FC236}">
                <a16:creationId xmlns:a16="http://schemas.microsoft.com/office/drawing/2014/main" id="{F3DDC6C4-5ED2-43EF-B067-2048B92E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73778"/>
            <a:ext cx="11832750" cy="665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8FEB87BE-24A8-4D0E-ABF8-D3A28910AC6C}"/>
              </a:ext>
            </a:extLst>
          </p:cNvPr>
          <p:cNvSpPr txBox="1"/>
          <p:nvPr/>
        </p:nvSpPr>
        <p:spPr>
          <a:xfrm>
            <a:off x="2819400" y="357307"/>
            <a:ext cx="1423035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5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Türlü Teknik Altyapı ve Lojistik Destek Birimleri İle WELLTURES Hazırdır.</a:t>
            </a:r>
            <a:endParaRPr kumimoji="0" lang="tr-TR" sz="40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4A6E94AB-D618-4BF0-8F55-B6987454B51B}"/>
              </a:ext>
            </a:extLst>
          </p:cNvPr>
          <p:cNvSpPr txBox="1"/>
          <p:nvPr/>
        </p:nvSpPr>
        <p:spPr>
          <a:xfrm>
            <a:off x="13458825" y="2382706"/>
            <a:ext cx="3914775" cy="629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3200" spc="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Dijital </a:t>
            </a:r>
            <a:r>
              <a:rPr lang="tr-TR" sz="3200" spc="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Marketingplatformu</a:t>
            </a:r>
            <a:endParaRPr lang="tr-TR" sz="3200" spc="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Yeni Teknoloji</a:t>
            </a:r>
          </a:p>
          <a:p>
            <a:pPr marL="571500" indent="-57150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Benzersiz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Landingpageler</a:t>
            </a: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Ürün ve İş Bazında</a:t>
            </a:r>
          </a:p>
          <a:p>
            <a:pPr marL="571500" indent="-57150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</a:t>
            </a: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Funnel</a:t>
            </a: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tr-TR" sz="32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Profesyonel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endParaRPr lang="tr-TR" sz="32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ts val="6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Saat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Audio-und</a:t>
            </a:r>
            <a:r>
              <a:rPr lang="tr-TR" sz="32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spc="56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Videotraining</a:t>
            </a:r>
            <a:endParaRPr lang="en-US" sz="32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id="{8CE732E4-B4FB-464E-B9A5-C8B6796CE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7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833A076-C09A-4761-8AE6-55774D126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13" b="13286"/>
          <a:stretch/>
        </p:blipFill>
        <p:spPr>
          <a:xfrm>
            <a:off x="-11458" y="-419100"/>
            <a:ext cx="18288000" cy="7097371"/>
          </a:xfrm>
          <a:prstGeom prst="rect">
            <a:avLst/>
          </a:prstGeom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BD809BDD-F8D3-49DC-9A30-20A61FD6D21B}"/>
              </a:ext>
            </a:extLst>
          </p:cNvPr>
          <p:cNvSpPr txBox="1"/>
          <p:nvPr/>
        </p:nvSpPr>
        <p:spPr>
          <a:xfrm>
            <a:off x="1257300" y="7124700"/>
            <a:ext cx="15811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5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 YAPMANIZ GEREKEN ŞEY…</a:t>
            </a:r>
          </a:p>
          <a:p>
            <a:pPr lvl="0" algn="ctr"/>
            <a:r>
              <a:rPr kumimoji="0" lang="tr-TR" sz="54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VİZYON SUNUMUNA DAVET ETMEK…!</a:t>
            </a:r>
            <a:endParaRPr kumimoji="0" lang="tr-TR" sz="40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210FCDD-BB4C-4A9F-8F65-834FF8AA54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Ücretsiz Beyaz Elbiseli Gömlekli Ve Siyah çerçeveli Gözlüklü Adamın Bir Dosya Tutan Fotoğrafı Stok Fotoğraflar">
            <a:extLst>
              <a:ext uri="{FF2B5EF4-FFF2-40B4-BE49-F238E27FC236}">
                <a16:creationId xmlns:a16="http://schemas.microsoft.com/office/drawing/2014/main" id="{3B0BE2D4-BD84-4931-B36E-352A9DF1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82"/>
          <a:stretch/>
        </p:blipFill>
        <p:spPr bwMode="auto">
          <a:xfrm>
            <a:off x="-123527" y="0"/>
            <a:ext cx="6495454" cy="122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Ücretsiz Beyaz Elbiseli Gömlekli Ve Siyah çerçeveli Gözlüklü Adamın Bir Dosya Tutan Fotoğrafı Stok Fotoğraflar">
            <a:extLst>
              <a:ext uri="{FF2B5EF4-FFF2-40B4-BE49-F238E27FC236}">
                <a16:creationId xmlns:a16="http://schemas.microsoft.com/office/drawing/2014/main" id="{8F74870F-9FB9-4D22-A04D-65F13E96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" y="0"/>
            <a:ext cx="18288000" cy="122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-990600" y="-2781300"/>
            <a:ext cx="16154400" cy="14097000"/>
          </a:xfrm>
          <a:prstGeom prst="rect">
            <a:avLst/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028700" y="3009900"/>
            <a:ext cx="12763500" cy="3810000"/>
            <a:chOff x="0" y="-365069"/>
            <a:chExt cx="17018000" cy="5080002"/>
          </a:xfrm>
        </p:grpSpPr>
        <p:sp>
          <p:nvSpPr>
            <p:cNvPr id="3" name="TextBox 3"/>
            <p:cNvSpPr txBox="1"/>
            <p:nvPr/>
          </p:nvSpPr>
          <p:spPr>
            <a:xfrm>
              <a:off x="0" y="-365069"/>
              <a:ext cx="17018000" cy="42345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tr-TR" sz="7200" dirty="0">
                  <a:solidFill>
                    <a:srgbClr val="ECEFEB"/>
                  </a:solidFill>
                  <a:latin typeface="Bell MT" panose="02020503060305020303" pitchFamily="18" charset="0"/>
                </a:rPr>
                <a:t>SİZ BU SUNUMU DİNLERKEN NE DÜŞÜNDÜNÜZ…?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511733"/>
              <a:ext cx="1676400" cy="203200"/>
            </a:xfrm>
            <a:prstGeom prst="rect">
              <a:avLst/>
            </a:prstGeom>
            <a:solidFill>
              <a:srgbClr val="ECEFE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7325" y="8420100"/>
            <a:ext cx="1123950" cy="1123950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6B276C45-9FE9-4C30-AFEC-04FDC12E1A45}"/>
              </a:ext>
            </a:extLst>
          </p:cNvPr>
          <p:cNvGrpSpPr/>
          <p:nvPr/>
        </p:nvGrpSpPr>
        <p:grpSpPr>
          <a:xfrm>
            <a:off x="1028700" y="8801100"/>
            <a:ext cx="14973300" cy="1008074"/>
            <a:chOff x="1028700" y="8877300"/>
            <a:chExt cx="14973300" cy="1008074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E304874-E324-4B9D-822B-FF6A04435979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C63CA-97E8-4296-B3C7-878BE66162CE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18" name="AutoShape 17">
                <a:extLst>
                  <a:ext uri="{FF2B5EF4-FFF2-40B4-BE49-F238E27FC236}">
                    <a16:creationId xmlns:a16="http://schemas.microsoft.com/office/drawing/2014/main" id="{A40DB5F3-F73F-4499-A94B-1D95FA59629F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16" name="Picture 2" descr="Welltures Global APK for Android Download">
              <a:extLst>
                <a:ext uri="{FF2B5EF4-FFF2-40B4-BE49-F238E27FC236}">
                  <a16:creationId xmlns:a16="http://schemas.microsoft.com/office/drawing/2014/main" id="{7BF76BB0-2896-4476-BADC-793A9343F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0F17B103-E92B-4A7C-B158-D3FA455FE5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715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BD809BDD-F8D3-49DC-9A30-20A61FD6D21B}"/>
              </a:ext>
            </a:extLst>
          </p:cNvPr>
          <p:cNvSpPr txBox="1"/>
          <p:nvPr/>
        </p:nvSpPr>
        <p:spPr>
          <a:xfrm>
            <a:off x="1028700" y="745510"/>
            <a:ext cx="78867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tr-TR" sz="5400" b="1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WELLTURES</a:t>
            </a:r>
            <a:r>
              <a:rPr lang="tr-TR" sz="5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kumimoji="0" lang="tr-TR" sz="5400" b="0" i="0" u="none" strike="noStrike" kern="1200" cap="none" spc="56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Birçok kişinin Hayalindeki Ya</a:t>
            </a:r>
            <a:r>
              <a:rPr lang="tr-TR" sz="5400" spc="56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şam</a:t>
            </a:r>
            <a:r>
              <a:rPr lang="tr-TR" sz="54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Tarzı</a:t>
            </a:r>
            <a:endParaRPr kumimoji="0" lang="tr-TR" sz="40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80DFC25-EC18-4DEE-AE40-70B99153F64A}"/>
              </a:ext>
            </a:extLst>
          </p:cNvPr>
          <p:cNvSpPr txBox="1"/>
          <p:nvPr/>
        </p:nvSpPr>
        <p:spPr>
          <a:xfrm>
            <a:off x="9429724" y="548402"/>
            <a:ext cx="8420100" cy="2690098"/>
          </a:xfrm>
          <a:prstGeom prst="round2DiagRect">
            <a:avLst/>
          </a:prstGeom>
          <a:solidFill>
            <a:srgbClr val="303030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lang="tr-TR" sz="32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ZAMAN İsterseniz Çalışın</a:t>
            </a:r>
          </a:p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kumimoji="0" lang="tr-TR" sz="3200" i="0" u="none" strike="noStrike" kern="1200" cap="none" spc="56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NEREDE </a:t>
            </a:r>
            <a:r>
              <a:rPr lang="tr-TR" sz="32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İsterseniz Çalışın</a:t>
            </a:r>
          </a:p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kumimoji="0" lang="tr-TR" sz="3200" i="0" u="none" strike="noStrike" kern="1200" cap="none" spc="56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İSTEDİĞİNİZ Kadar Çalışın</a:t>
            </a:r>
          </a:p>
          <a:p>
            <a:pPr lvl="0" algn="r">
              <a:spcBef>
                <a:spcPts val="600"/>
              </a:spcBef>
              <a:spcAft>
                <a:spcPts val="600"/>
              </a:spcAft>
            </a:pPr>
            <a:r>
              <a:rPr lang="tr-TR" sz="3200" spc="56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HAYAL ETTİĞİNİZ HAYATI YAŞAYIN!</a:t>
            </a:r>
            <a:endParaRPr kumimoji="0" lang="tr-TR" sz="3200" i="0" u="none" strike="noStrike" kern="1200" cap="none" spc="56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Ücretsiz Günbatımı Sırasında Kumsalda Kaldırılmış Kolları Olan Kadın Stok Fotoğraflar">
            <a:extLst>
              <a:ext uri="{FF2B5EF4-FFF2-40B4-BE49-F238E27FC236}">
                <a16:creationId xmlns:a16="http://schemas.microsoft.com/office/drawing/2014/main" id="{7CECB83A-6D99-4DFC-A29B-3D474A26D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28666" r="5358"/>
          <a:stretch/>
        </p:blipFill>
        <p:spPr bwMode="auto">
          <a:xfrm>
            <a:off x="1028700" y="3940544"/>
            <a:ext cx="8427721" cy="48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B17F639-CBB4-4A21-AF83-91C16B3EF193}"/>
              </a:ext>
            </a:extLst>
          </p:cNvPr>
          <p:cNvSpPr txBox="1"/>
          <p:nvPr/>
        </p:nvSpPr>
        <p:spPr>
          <a:xfrm>
            <a:off x="11125200" y="4830469"/>
            <a:ext cx="652225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SAĞLIKLI YAŞAM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11CDAD88-E118-4601-B679-642435E1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3940544"/>
            <a:ext cx="8401024" cy="4826838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604FA282-B99A-45BA-9175-2990F144D578}"/>
              </a:ext>
            </a:extLst>
          </p:cNvPr>
          <p:cNvSpPr txBox="1"/>
          <p:nvPr/>
        </p:nvSpPr>
        <p:spPr>
          <a:xfrm>
            <a:off x="11049000" y="5231620"/>
            <a:ext cx="65222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FAZLA KAZANÇ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7E51441A-2FFB-4B1B-A873-8303A906C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3924300"/>
            <a:ext cx="8401024" cy="4826838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F278BFAA-A4F5-4F0C-9767-E5127867B8FA}"/>
              </a:ext>
            </a:extLst>
          </p:cNvPr>
          <p:cNvSpPr txBox="1"/>
          <p:nvPr/>
        </p:nvSpPr>
        <p:spPr>
          <a:xfrm>
            <a:off x="11010900" y="5215376"/>
            <a:ext cx="65222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FAZLA BOŞ ZAMAN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9B3653E0-BA95-4F52-BC41-30241A9B2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3902444"/>
            <a:ext cx="8401024" cy="4826837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F2470CA9-0009-41E0-B903-31374D0E2651}"/>
              </a:ext>
            </a:extLst>
          </p:cNvPr>
          <p:cNvSpPr txBox="1"/>
          <p:nvPr/>
        </p:nvSpPr>
        <p:spPr>
          <a:xfrm>
            <a:off x="11010900" y="5193520"/>
            <a:ext cx="65222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PATRONSUZ- KENDİ İŞİNİZ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Ücretsiz Siyah Kalem Tutan Mavi Ve Siyah Kareli Gömlek Adam Stok Fotoğraflar">
            <a:extLst>
              <a:ext uri="{FF2B5EF4-FFF2-40B4-BE49-F238E27FC236}">
                <a16:creationId xmlns:a16="http://schemas.microsoft.com/office/drawing/2014/main" id="{0CD777E0-13B6-4C20-8E59-61F54851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924300"/>
            <a:ext cx="8401024" cy="48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CFB3DC6-62E6-4AE6-B880-6B28D1667B0A}"/>
              </a:ext>
            </a:extLst>
          </p:cNvPr>
          <p:cNvSpPr txBox="1"/>
          <p:nvPr/>
        </p:nvSpPr>
        <p:spPr>
          <a:xfrm>
            <a:off x="11029950" y="5215376"/>
            <a:ext cx="65222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ESNEK ÇALIŞMA SAATİ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4CA78EF6-4346-4CD3-9471-55EF6D582D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89" b="22130"/>
          <a:stretch/>
        </p:blipFill>
        <p:spPr>
          <a:xfrm>
            <a:off x="990600" y="3848100"/>
            <a:ext cx="8401024" cy="4826838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D842128A-F211-4059-9D2E-3372F0CCC438}"/>
              </a:ext>
            </a:extLst>
          </p:cNvPr>
          <p:cNvSpPr txBox="1"/>
          <p:nvPr/>
        </p:nvSpPr>
        <p:spPr>
          <a:xfrm>
            <a:off x="10568876" y="4230193"/>
            <a:ext cx="680082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BERABER ÇALIŞACAĞINIZ KİŞİLERİ SİZ SEÇİN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71283B7-7649-4680-9393-3D1A08E4E9AE}"/>
              </a:ext>
            </a:extLst>
          </p:cNvPr>
          <p:cNvSpPr txBox="1"/>
          <p:nvPr/>
        </p:nvSpPr>
        <p:spPr>
          <a:xfrm>
            <a:off x="10549862" y="5245855"/>
            <a:ext cx="680082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RİSKİ OLMAYAN BİR İŞ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3C39674B-6882-4631-A3EB-6C4E8A438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1" y="3848100"/>
            <a:ext cx="8401024" cy="4826838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58E5A848-BBF3-4981-9649-4D234ED90A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700" y="3848100"/>
            <a:ext cx="8401024" cy="4826838"/>
          </a:xfrm>
          <a:prstGeom prst="rect">
            <a:avLst/>
          </a:prstGeom>
        </p:spPr>
      </p:pic>
      <p:sp>
        <p:nvSpPr>
          <p:cNvPr id="36" name="TextBox 4">
            <a:extLst>
              <a:ext uri="{FF2B5EF4-FFF2-40B4-BE49-F238E27FC236}">
                <a16:creationId xmlns:a16="http://schemas.microsoft.com/office/drawing/2014/main" id="{3147BCAE-318C-4F85-B660-9A2E1F70BC29}"/>
              </a:ext>
            </a:extLst>
          </p:cNvPr>
          <p:cNvSpPr txBox="1"/>
          <p:nvPr/>
        </p:nvSpPr>
        <p:spPr>
          <a:xfrm>
            <a:off x="10439400" y="5753688"/>
            <a:ext cx="680082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tx2">
                  <a:lumMod val="75000"/>
                </a:schemeClr>
              </a:buClr>
            </a:pPr>
            <a:r>
              <a:rPr lang="tr-TR" sz="6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KARİYE FIRSATI</a:t>
            </a:r>
            <a:endParaRPr lang="en-US" sz="6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52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8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28" grpId="0"/>
      <p:bldP spid="28" grpId="1"/>
      <p:bldP spid="36" grpId="0"/>
      <p:bldP spid="3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76231" y="9001747"/>
            <a:ext cx="1123950" cy="1123950"/>
          </a:xfrm>
          <a:prstGeom prst="rect">
            <a:avLst/>
          </a:prstGeom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83DEF73-58E6-4565-8852-55397C07FE3A}"/>
              </a:ext>
            </a:extLst>
          </p:cNvPr>
          <p:cNvGrpSpPr/>
          <p:nvPr/>
        </p:nvGrpSpPr>
        <p:grpSpPr>
          <a:xfrm>
            <a:off x="1028700" y="9240826"/>
            <a:ext cx="14973300" cy="1008074"/>
            <a:chOff x="1028700" y="8877300"/>
            <a:chExt cx="14973300" cy="1008074"/>
          </a:xfrm>
        </p:grpSpPr>
        <p:grpSp>
          <p:nvGrpSpPr>
            <p:cNvPr id="30" name="Group 15">
              <a:extLst>
                <a:ext uri="{FF2B5EF4-FFF2-40B4-BE49-F238E27FC236}">
                  <a16:creationId xmlns:a16="http://schemas.microsoft.com/office/drawing/2014/main" id="{9EF4D7FB-7ACB-47AF-B3FF-16EFA5E99891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AB4E725E-1F45-4634-932F-5C6F414488A4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30303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33" name="AutoShape 17">
                <a:extLst>
                  <a:ext uri="{FF2B5EF4-FFF2-40B4-BE49-F238E27FC236}">
                    <a16:creationId xmlns:a16="http://schemas.microsoft.com/office/drawing/2014/main" id="{E5BA90EB-7FA9-47A6-A438-BA37A15BC701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rgbClr val="303030"/>
              </a:solidFill>
            </p:spPr>
          </p:sp>
        </p:grpSp>
        <p:pic>
          <p:nvPicPr>
            <p:cNvPr id="31" name="Picture 2" descr="Welltures Global APK for Android Download">
              <a:extLst>
                <a:ext uri="{FF2B5EF4-FFF2-40B4-BE49-F238E27FC236}">
                  <a16:creationId xmlns:a16="http://schemas.microsoft.com/office/drawing/2014/main" id="{7FF8C986-D8EE-4884-B42D-8AB36C9E3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BD809BDD-F8D3-49DC-9A30-20A61FD6D21B}"/>
              </a:ext>
            </a:extLst>
          </p:cNvPr>
          <p:cNvSpPr txBox="1"/>
          <p:nvPr/>
        </p:nvSpPr>
        <p:spPr>
          <a:xfrm>
            <a:off x="990599" y="7480637"/>
            <a:ext cx="163068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tr-TR" sz="66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Biz Hazırız Size En Özel Koltuğu Hazırladık…</a:t>
            </a:r>
            <a:endParaRPr kumimoji="0" lang="tr-TR" sz="4800" b="0" i="0" u="none" strike="noStrike" kern="1200" cap="none" spc="56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İçerik Yer Tutucusu 3">
            <a:extLst>
              <a:ext uri="{FF2B5EF4-FFF2-40B4-BE49-F238E27FC236}">
                <a16:creationId xmlns:a16="http://schemas.microsoft.com/office/drawing/2014/main" id="{F1153F4C-94FA-4761-9037-1E6112D29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9" r="13160" b="18263"/>
          <a:stretch/>
        </p:blipFill>
        <p:spPr>
          <a:xfrm>
            <a:off x="-1" y="0"/>
            <a:ext cx="18288001" cy="680180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1073F25-7509-42EF-8A72-6DB134826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8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_5798602760412729995.mp4">
            <a:hlinkClick r:id="" action="ppaction://media"/>
            <a:extLst>
              <a:ext uri="{FF2B5EF4-FFF2-40B4-BE49-F238E27FC236}">
                <a16:creationId xmlns:a16="http://schemas.microsoft.com/office/drawing/2014/main" id="{0E1C5F9D-7A42-475D-B03C-25C9263E1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F445C67-8D19-4D48-8595-4497CA3B4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0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2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CD0E8DB8-7F96-47D8-9C89-C81B401E46CC}"/>
              </a:ext>
            </a:extLst>
          </p:cNvPr>
          <p:cNvGrpSpPr/>
          <p:nvPr/>
        </p:nvGrpSpPr>
        <p:grpSpPr>
          <a:xfrm>
            <a:off x="1028700" y="9105900"/>
            <a:ext cx="14973300" cy="990600"/>
            <a:chOff x="1028700" y="9029700"/>
            <a:chExt cx="14973300" cy="990600"/>
          </a:xfrm>
        </p:grpSpPr>
        <p:sp>
          <p:nvSpPr>
            <p:cNvPr id="9" name="AutoShape 9"/>
            <p:cNvSpPr/>
            <p:nvPr/>
          </p:nvSpPr>
          <p:spPr>
            <a:xfrm>
              <a:off x="1028700" y="9029700"/>
              <a:ext cx="14973300" cy="38100"/>
            </a:xfrm>
            <a:prstGeom prst="rect">
              <a:avLst/>
            </a:prstGeom>
            <a:solidFill>
              <a:srgbClr val="303030"/>
            </a:solidFill>
          </p:spPr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62190D76-A435-4CBB-88B9-5C44B244AC54}"/>
                </a:ext>
              </a:extLst>
            </p:cNvPr>
            <p:cNvSpPr txBox="1"/>
            <p:nvPr/>
          </p:nvSpPr>
          <p:spPr>
            <a:xfrm>
              <a:off x="1028700" y="9335122"/>
              <a:ext cx="9544022" cy="401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192" normalizeH="0" baseline="0" noProof="0" dirty="0" err="1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Welltures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Global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202</a:t>
              </a:r>
              <a:r>
                <a:rPr kumimoji="0" lang="tr-TR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2400" b="0" i="0" u="none" strike="noStrike" kern="1200" cap="none" spc="192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|</a:t>
              </a:r>
            </a:p>
          </p:txBody>
        </p:sp>
        <p:pic>
          <p:nvPicPr>
            <p:cNvPr id="45" name="Picture 2" descr="Welltures Global APK for Android Download">
              <a:extLst>
                <a:ext uri="{FF2B5EF4-FFF2-40B4-BE49-F238E27FC236}">
                  <a16:creationId xmlns:a16="http://schemas.microsoft.com/office/drawing/2014/main" id="{E8F28A0C-6BA5-4CB3-AE01-9F530314D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9088426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 descr="Men&amp;#39;s health checklist">
            <a:extLst>
              <a:ext uri="{FF2B5EF4-FFF2-40B4-BE49-F238E27FC236}">
                <a16:creationId xmlns:a16="http://schemas.microsoft.com/office/drawing/2014/main" id="{ABB39F55-EFE4-4D4F-A34C-BBE4FC13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441862"/>
            <a:ext cx="4336872" cy="25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03FAADB-944B-4A6E-A8F8-F625C0971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989" y="3441862"/>
            <a:ext cx="4336872" cy="2507045"/>
          </a:xfrm>
          <a:prstGeom prst="rect">
            <a:avLst/>
          </a:prstGeom>
        </p:spPr>
      </p:pic>
      <p:sp>
        <p:nvSpPr>
          <p:cNvPr id="39" name="TextBox 5">
            <a:extLst>
              <a:ext uri="{FF2B5EF4-FFF2-40B4-BE49-F238E27FC236}">
                <a16:creationId xmlns:a16="http://schemas.microsoft.com/office/drawing/2014/main" id="{A76BF202-BBB3-403E-B9EF-FD6C5F551E28}"/>
              </a:ext>
            </a:extLst>
          </p:cNvPr>
          <p:cNvSpPr txBox="1"/>
          <p:nvPr/>
        </p:nvSpPr>
        <p:spPr>
          <a:xfrm>
            <a:off x="1124969" y="6456569"/>
            <a:ext cx="4144334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4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Sağlıklı Bir Hayat</a:t>
            </a:r>
            <a:endParaRPr lang="en-US" sz="4400" spc="300" dirty="0">
              <a:solidFill>
                <a:srgbClr val="303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D2A1D4DE-F237-402C-90D9-E4D98EE09BE1}"/>
              </a:ext>
            </a:extLst>
          </p:cNvPr>
          <p:cNvSpPr txBox="1"/>
          <p:nvPr/>
        </p:nvSpPr>
        <p:spPr>
          <a:xfrm>
            <a:off x="7071833" y="6456569"/>
            <a:ext cx="4144334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4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Fazla Mutluluk</a:t>
            </a:r>
            <a:endParaRPr lang="en-US" sz="4400" spc="300" dirty="0">
              <a:solidFill>
                <a:srgbClr val="303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9408939F-B197-458D-970F-29BE889A51E8}"/>
              </a:ext>
            </a:extLst>
          </p:cNvPr>
          <p:cNvSpPr txBox="1"/>
          <p:nvPr/>
        </p:nvSpPr>
        <p:spPr>
          <a:xfrm>
            <a:off x="13018697" y="6532483"/>
            <a:ext cx="4144334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tr-TR" sz="4400" spc="300" dirty="0">
                <a:solidFill>
                  <a:srgbClr val="303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Daha Fazla Para</a:t>
            </a:r>
            <a:endParaRPr lang="en-US" sz="4400" spc="300" dirty="0">
              <a:solidFill>
                <a:srgbClr val="303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19">
            <a:extLst>
              <a:ext uri="{FF2B5EF4-FFF2-40B4-BE49-F238E27FC236}">
                <a16:creationId xmlns:a16="http://schemas.microsoft.com/office/drawing/2014/main" id="{7C887273-B7D7-4648-884C-F67ECFB22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3760" y="4366803"/>
            <a:ext cx="634029" cy="634029"/>
          </a:xfrm>
          <a:prstGeom prst="rect">
            <a:avLst/>
          </a:prstGeom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4CC0AF3A-03D0-4C7C-95EF-4491BF2E0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70210" y="4366803"/>
            <a:ext cx="634029" cy="63402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4607F6E-6D8C-4FF2-98D1-A6D72E97E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1278" y="3441862"/>
            <a:ext cx="4336872" cy="2507045"/>
          </a:xfrm>
          <a:prstGeom prst="rect">
            <a:avLst/>
          </a:prstGeom>
        </p:spPr>
      </p:pic>
      <p:pic>
        <p:nvPicPr>
          <p:cNvPr id="49" name="Picture 12">
            <a:extLst>
              <a:ext uri="{FF2B5EF4-FFF2-40B4-BE49-F238E27FC236}">
                <a16:creationId xmlns:a16="http://schemas.microsoft.com/office/drawing/2014/main" id="{27B3F03D-B1C2-438A-B743-6FECDB89E0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39972" y="8562975"/>
            <a:ext cx="1123950" cy="1123950"/>
          </a:xfrm>
          <a:prstGeom prst="rect">
            <a:avLst/>
          </a:prstGeom>
        </p:spPr>
      </p:pic>
      <p:sp>
        <p:nvSpPr>
          <p:cNvPr id="50" name="TextBox 4">
            <a:extLst>
              <a:ext uri="{FF2B5EF4-FFF2-40B4-BE49-F238E27FC236}">
                <a16:creationId xmlns:a16="http://schemas.microsoft.com/office/drawing/2014/main" id="{81312B8E-7A6A-4031-B882-52BF2F15DE34}"/>
              </a:ext>
            </a:extLst>
          </p:cNvPr>
          <p:cNvSpPr txBox="1"/>
          <p:nvPr/>
        </p:nvSpPr>
        <p:spPr>
          <a:xfrm>
            <a:off x="38100" y="1520904"/>
            <a:ext cx="1821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7200" spc="56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Hayatınızda Asıl İstediğiniz Nedir?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51E3B261-EE00-4781-9D03-D35FD7C07B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4"/>
          <p:cNvSpPr txBox="1"/>
          <p:nvPr/>
        </p:nvSpPr>
        <p:spPr>
          <a:xfrm>
            <a:off x="11658600" y="2247900"/>
            <a:ext cx="5638800" cy="535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Ailenizi güzelce geçindirmek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Evinizi daha iyi hale getirmek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Lüks bir araba kullanmak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tr-TR" sz="3600" spc="56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Dünyayı dolaşarak 5 yıldızlı bir deneyim yaşamak</a:t>
            </a:r>
            <a:endParaRPr lang="en-US" sz="3600" spc="56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D8539D70-1FBC-4949-9059-105E9EE1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0289" y="8836819"/>
            <a:ext cx="2971800" cy="1450181"/>
          </a:xfrm>
          <a:prstGeom prst="rect">
            <a:avLst/>
          </a:prstGeom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B0038501-F9F7-4586-A46F-066CC517F41C}"/>
              </a:ext>
            </a:extLst>
          </p:cNvPr>
          <p:cNvGrpSpPr/>
          <p:nvPr/>
        </p:nvGrpSpPr>
        <p:grpSpPr>
          <a:xfrm>
            <a:off x="-762000" y="0"/>
            <a:ext cx="11017738" cy="10287000"/>
            <a:chOff x="-228600" y="0"/>
            <a:chExt cx="11017738" cy="10287000"/>
          </a:xfrm>
        </p:grpSpPr>
        <p:grpSp>
          <p:nvGrpSpPr>
            <p:cNvPr id="4" name="Grup 3">
              <a:extLst>
                <a:ext uri="{FF2B5EF4-FFF2-40B4-BE49-F238E27FC236}">
                  <a16:creationId xmlns:a16="http://schemas.microsoft.com/office/drawing/2014/main" id="{35871AA1-6092-4ED6-BEDA-EB8BC0EFEDBF}"/>
                </a:ext>
              </a:extLst>
            </p:cNvPr>
            <p:cNvGrpSpPr/>
            <p:nvPr/>
          </p:nvGrpSpPr>
          <p:grpSpPr>
            <a:xfrm>
              <a:off x="-228600" y="0"/>
              <a:ext cx="11017738" cy="10287000"/>
              <a:chOff x="-228600" y="0"/>
              <a:chExt cx="11017738" cy="10287000"/>
            </a:xfrm>
          </p:grpSpPr>
          <p:pic>
            <p:nvPicPr>
              <p:cNvPr id="3" name="Resim 2">
                <a:extLst>
                  <a:ext uri="{FF2B5EF4-FFF2-40B4-BE49-F238E27FC236}">
                    <a16:creationId xmlns:a16="http://schemas.microsoft.com/office/drawing/2014/main" id="{E9B9FF3C-F1C4-4010-B373-F177C5DA2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333" r="63951"/>
              <a:stretch/>
            </p:blipFill>
            <p:spPr>
              <a:xfrm>
                <a:off x="7283938" y="0"/>
                <a:ext cx="3505200" cy="10287000"/>
              </a:xfrm>
              <a:prstGeom prst="rect">
                <a:avLst/>
              </a:prstGeom>
            </p:spPr>
          </p:pic>
          <p:grpSp>
            <p:nvGrpSpPr>
              <p:cNvPr id="14" name="Group 3"/>
              <p:cNvGrpSpPr/>
              <p:nvPr/>
            </p:nvGrpSpPr>
            <p:grpSpPr>
              <a:xfrm>
                <a:off x="-228600" y="0"/>
                <a:ext cx="6959600" cy="10287000"/>
                <a:chOff x="0" y="0"/>
                <a:chExt cx="9279466" cy="13716000"/>
              </a:xfrm>
            </p:grpSpPr>
            <p:pic>
              <p:nvPicPr>
                <p:cNvPr id="15" name="Picture 4"/>
                <p:cNvPicPr>
                  <a:picLocks noChangeAspect="1"/>
                </p:cNvPicPr>
                <p:nvPr/>
              </p:nvPicPr>
              <p:blipFill>
                <a:blip r:embed="rId4"/>
                <a:srcRect l="38731" r="38731"/>
                <a:stretch>
                  <a:fillRect/>
                </a:stretch>
              </p:blipFill>
              <p:spPr>
                <a:xfrm>
                  <a:off x="0" y="0"/>
                  <a:ext cx="4639733" cy="13716000"/>
                </a:xfrm>
                <a:prstGeom prst="rect">
                  <a:avLst/>
                </a:prstGeom>
              </p:spPr>
            </p:pic>
            <p:pic>
              <p:nvPicPr>
                <p:cNvPr id="16" name="Picture 5"/>
                <p:cNvPicPr>
                  <a:picLocks noChangeAspect="1"/>
                </p:cNvPicPr>
                <p:nvPr/>
              </p:nvPicPr>
              <p:blipFill>
                <a:blip r:embed="rId5"/>
                <a:srcRect l="41520" r="35942"/>
                <a:stretch>
                  <a:fillRect/>
                </a:stretch>
              </p:blipFill>
              <p:spPr>
                <a:xfrm>
                  <a:off x="4639733" y="0"/>
                  <a:ext cx="4639733" cy="13716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F4574F04-D592-4C65-A998-F5A8EBE49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45" r="30385"/>
            <a:stretch/>
          </p:blipFill>
          <p:spPr>
            <a:xfrm>
              <a:off x="3251200" y="0"/>
              <a:ext cx="4064000" cy="10287000"/>
            </a:xfrm>
            <a:prstGeom prst="rect">
              <a:avLst/>
            </a:prstGeom>
          </p:spPr>
        </p:pic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DD079D14-72C6-41F6-87E4-1C8B1FC1B4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2" y="2678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nager et (ou) leader ? | Le blog du Mana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866900"/>
            <a:ext cx="19126200" cy="1290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-990600" y="-2781300"/>
            <a:ext cx="14454555" cy="14097000"/>
          </a:xfrm>
          <a:prstGeom prst="rect">
            <a:avLst/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028700" y="3222697"/>
            <a:ext cx="11087100" cy="3597203"/>
            <a:chOff x="0" y="-81340"/>
            <a:chExt cx="14782800" cy="4796273"/>
          </a:xfrm>
        </p:grpSpPr>
        <p:sp>
          <p:nvSpPr>
            <p:cNvPr id="3" name="TextBox 3"/>
            <p:cNvSpPr txBox="1"/>
            <p:nvPr/>
          </p:nvSpPr>
          <p:spPr>
            <a:xfrm>
              <a:off x="0" y="-81340"/>
              <a:ext cx="14782800" cy="36933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/>
              <a:r>
                <a:rPr lang="tr-TR" sz="6000" dirty="0">
                  <a:solidFill>
                    <a:srgbClr val="ECEFEB"/>
                  </a:solidFill>
                  <a:latin typeface="Bell MT" panose="02020503060305020303" pitchFamily="18" charset="0"/>
                </a:rPr>
                <a:t>Hiçbir Fırsat Kolladın Mı? </a:t>
              </a:r>
            </a:p>
            <a:p>
              <a:pPr lvl="0"/>
              <a:r>
                <a:rPr lang="tr-TR" sz="6000" dirty="0">
                  <a:solidFill>
                    <a:srgbClr val="ECEFEB"/>
                  </a:solidFill>
                  <a:latin typeface="Bell MT" panose="02020503060305020303" pitchFamily="18" charset="0"/>
                </a:rPr>
                <a:t>Keşke Şu Firmalardan Küçük Bir Hissem Olsaydı Dediğin Oldu Mu?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CEFEB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511733"/>
              <a:ext cx="1676400" cy="203200"/>
            </a:xfrm>
            <a:prstGeom prst="rect">
              <a:avLst/>
            </a:prstGeom>
            <a:solidFill>
              <a:srgbClr val="ECEFE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7325" y="8420100"/>
            <a:ext cx="1123950" cy="1123950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6B276C45-9FE9-4C30-AFEC-04FDC12E1A45}"/>
              </a:ext>
            </a:extLst>
          </p:cNvPr>
          <p:cNvGrpSpPr/>
          <p:nvPr/>
        </p:nvGrpSpPr>
        <p:grpSpPr>
          <a:xfrm>
            <a:off x="1028700" y="8801100"/>
            <a:ext cx="14973300" cy="1008074"/>
            <a:chOff x="1028700" y="8877300"/>
            <a:chExt cx="14973300" cy="1008074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E304874-E324-4B9D-822B-FF6A04435979}"/>
                </a:ext>
              </a:extLst>
            </p:cNvPr>
            <p:cNvGrpSpPr/>
            <p:nvPr/>
          </p:nvGrpSpPr>
          <p:grpSpPr>
            <a:xfrm>
              <a:off x="1028700" y="8877300"/>
              <a:ext cx="14973300" cy="723899"/>
              <a:chOff x="0" y="939799"/>
              <a:chExt cx="19964400" cy="9651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C63CA-97E8-4296-B3C7-878BE66162CE}"/>
                  </a:ext>
                </a:extLst>
              </p:cNvPr>
              <p:cNvSpPr txBox="1"/>
              <p:nvPr/>
            </p:nvSpPr>
            <p:spPr>
              <a:xfrm>
                <a:off x="0" y="1370327"/>
                <a:ext cx="12725362" cy="5346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2400" b="0" i="0" u="none" strike="noStrike" kern="1200" cap="none" spc="192" normalizeH="0" baseline="0" noProof="0" dirty="0" err="1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Welltures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Global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</a:t>
                </a:r>
                <a:r>
                  <a:rPr kumimoji="0" lang="tr-TR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en-US" sz="2400" b="0" i="0" u="none" strike="noStrike" kern="1200" cap="none" spc="192" normalizeH="0" baseline="0" noProof="0" dirty="0">
                    <a:ln>
                      <a:noFill/>
                    </a:ln>
                    <a:solidFill>
                      <a:srgbClr val="EEECE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|</a:t>
                </a:r>
              </a:p>
            </p:txBody>
          </p:sp>
          <p:sp>
            <p:nvSpPr>
              <p:cNvPr id="18" name="AutoShape 17">
                <a:extLst>
                  <a:ext uri="{FF2B5EF4-FFF2-40B4-BE49-F238E27FC236}">
                    <a16:creationId xmlns:a16="http://schemas.microsoft.com/office/drawing/2014/main" id="{A40DB5F3-F73F-4499-A94B-1D95FA59629F}"/>
                  </a:ext>
                </a:extLst>
              </p:cNvPr>
              <p:cNvSpPr/>
              <p:nvPr/>
            </p:nvSpPr>
            <p:spPr>
              <a:xfrm>
                <a:off x="0" y="939799"/>
                <a:ext cx="19964400" cy="50800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  <p:pic>
          <p:nvPicPr>
            <p:cNvPr id="16" name="Picture 2" descr="Welltures Global APK for Android Download">
              <a:extLst>
                <a:ext uri="{FF2B5EF4-FFF2-40B4-BE49-F238E27FC236}">
                  <a16:creationId xmlns:a16="http://schemas.microsoft.com/office/drawing/2014/main" id="{7BF76BB0-2896-4476-BADC-793A9343F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8953500"/>
              <a:ext cx="931874" cy="9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32806FB1-7420-4E26-A431-C58C4481FA45}"/>
              </a:ext>
            </a:extLst>
          </p:cNvPr>
          <p:cNvGrpSpPr/>
          <p:nvPr/>
        </p:nvGrpSpPr>
        <p:grpSpPr>
          <a:xfrm>
            <a:off x="14376882" y="952500"/>
            <a:ext cx="3531591" cy="6487055"/>
            <a:chOff x="13848408" y="-619654"/>
            <a:chExt cx="4583201" cy="8418721"/>
          </a:xfrm>
        </p:grpSpPr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DB176037-64A3-4D57-9E79-DBC582B44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11259" y="-619654"/>
              <a:ext cx="2857500" cy="2857500"/>
            </a:xfrm>
            <a:prstGeom prst="rect">
              <a:avLst/>
            </a:prstGeom>
          </p:spPr>
        </p:pic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605657ED-06A7-4073-85B5-6177D0F8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48408" y="1459990"/>
              <a:ext cx="4583201" cy="4583201"/>
            </a:xfrm>
            <a:prstGeom prst="rect">
              <a:avLst/>
            </a:prstGeom>
          </p:spPr>
        </p:pic>
        <p:pic>
          <p:nvPicPr>
            <p:cNvPr id="7" name="Resim 6">
              <a:extLst>
                <a:ext uri="{FF2B5EF4-FFF2-40B4-BE49-F238E27FC236}">
                  <a16:creationId xmlns:a16="http://schemas.microsoft.com/office/drawing/2014/main" id="{F0778BA1-8F13-4722-8A79-A683B307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94233" y="4991100"/>
              <a:ext cx="2807967" cy="2807967"/>
            </a:xfrm>
            <a:prstGeom prst="rect">
              <a:avLst/>
            </a:prstGeom>
          </p:spPr>
        </p:pic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85E934AA-1139-41FA-8CC7-253C8E7E8B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0000" y1="52656" x2="60000" y2="52656"/>
                        <a14:foregroundMark x1="64375" y1="51719" x2="64375" y2="51719"/>
                        <a14:foregroundMark x1="70000" y1="50156" x2="70000" y2="50156"/>
                        <a14:foregroundMark x1="76563" y1="52812" x2="76563" y2="52812"/>
                        <a14:foregroundMark x1="83281" y1="50469" x2="83281" y2="50469"/>
                        <a14:foregroundMark x1="50781" y1="78906" x2="50781" y2="78906"/>
                        <a14:foregroundMark x1="53281" y1="77656" x2="53281" y2="77656"/>
                        <a14:foregroundMark x1="53125" y1="77500" x2="53901" y2="77069"/>
                        <a14:foregroundMark x1="53125" y1="22344" x2="53652" y2="22663"/>
                        <a14:foregroundMark x1="54844" y1="23125" x2="54844" y2="23125"/>
                        <a14:foregroundMark x1="56563" y1="24531" x2="56563" y2="24531"/>
                        <a14:foregroundMark x1="27656" y1="60000" x2="27656" y2="60000"/>
                        <a14:foregroundMark x1="64531" y1="46094" x2="64531" y2="46094"/>
                        <a14:foregroundMark x1="55156" y1="77031" x2="55156" y2="77031"/>
                        <a14:foregroundMark x1="55781" y1="76250" x2="55781" y2="76250"/>
                        <a14:foregroundMark x1="56406" y1="75781" x2="56406" y2="75781"/>
                        <a14:foregroundMark x1="57188" y1="75156" x2="57188" y2="75156"/>
                        <a14:foregroundMark x1="56094" y1="23906" x2="56094" y2="23906"/>
                        <a14:backgroundMark x1="53359" y1="24531" x2="54063" y2="25938"/>
                        <a14:backgroundMark x1="53047" y1="23906" x2="53359" y2="24531"/>
                        <a14:backgroundMark x1="52656" y1="23125" x2="53047" y2="23906"/>
                        <a14:backgroundMark x1="54063" y1="25938" x2="57813" y2="26875"/>
                        <a14:backgroundMark x1="57813" y1="26875" x2="60938" y2="26719"/>
                        <a14:backgroundMark x1="60938" y1="26719" x2="60781" y2="23438"/>
                        <a14:backgroundMark x1="60781" y1="23438" x2="58594" y2="21563"/>
                        <a14:backgroundMark x1="58594" y1="21563" x2="57344" y2="21406"/>
                        <a14:backgroundMark x1="55156" y1="74531" x2="59844" y2="73594"/>
                        <a14:backgroundMark x1="55314" y1="75156" x2="59062" y2="73281"/>
                        <a14:backgroundMark x1="54688" y1="75469" x2="55314" y2="75156"/>
                        <a14:backgroundMark x1="56563" y1="24844" x2="58438" y2="27500"/>
                        <a14:backgroundMark x1="58438" y1="27500" x2="58750" y2="27656"/>
                        <a14:backgroundMark x1="58594" y1="55000" x2="58594" y2="55000"/>
                        <a14:backgroundMark x1="77656" y1="51250" x2="77656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12"/>
            <a:ext cx="1675288" cy="16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9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ğ Gözü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1797</Words>
  <Application>Microsoft Office PowerPoint</Application>
  <PresentationFormat>Özel</PresentationFormat>
  <Paragraphs>593</Paragraphs>
  <Slides>58</Slides>
  <Notes>9</Notes>
  <HiddenSlides>0</HiddenSlides>
  <MMClips>2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58</vt:i4>
      </vt:variant>
    </vt:vector>
  </HeadingPairs>
  <TitlesOfParts>
    <vt:vector size="61" baseType="lpstr">
      <vt:lpstr>Office Theme</vt:lpstr>
      <vt:lpstr>1_Office Theme</vt:lpstr>
      <vt:lpstr>Ağ Gözü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PERAKENDE SATIŞ</vt:lpstr>
      <vt:lpstr>PowerPoint Sunusu</vt:lpstr>
      <vt:lpstr>AKTİFLİK BONUSU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Weekly Updates</dc:title>
  <dc:creator>Melike Belkıs Kaya</dc:creator>
  <cp:lastModifiedBy>berdogan3g@gmail.com</cp:lastModifiedBy>
  <cp:revision>91</cp:revision>
  <dcterms:created xsi:type="dcterms:W3CDTF">2006-08-16T00:00:00Z</dcterms:created>
  <dcterms:modified xsi:type="dcterms:W3CDTF">2024-12-16T06:02:21Z</dcterms:modified>
  <dc:identifier>DAEaOa8GIL4</dc:identifier>
</cp:coreProperties>
</file>